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61" r:id="rId3"/>
    <p:sldId id="259" r:id="rId4"/>
    <p:sldId id="267" r:id="rId5"/>
    <p:sldId id="281" r:id="rId6"/>
    <p:sldId id="273" r:id="rId7"/>
    <p:sldId id="284" r:id="rId8"/>
    <p:sldId id="283" r:id="rId9"/>
    <p:sldId id="263" r:id="rId10"/>
    <p:sldId id="276" r:id="rId11"/>
    <p:sldId id="280" r:id="rId12"/>
    <p:sldId id="282" r:id="rId13"/>
  </p:sldIdLst>
  <p:sldSz cx="9144000" cy="5143500" type="screen16x9"/>
  <p:notesSz cx="6858000" cy="9144000"/>
  <p:embeddedFontLst>
    <p:embeddedFont>
      <p:font typeface="Exo" panose="020B0604020202020204" charset="0"/>
      <p:regular r:id="rId15"/>
      <p:bold r:id="rId16"/>
      <p:italic r:id="rId17"/>
      <p:boldItalic r:id="rId18"/>
    </p:embeddedFont>
    <p:embeddedFont>
      <p:font typeface="PT Sans" panose="020B050302020302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ACA583-12A0-4961-A0BD-0E546A9F3CE5}">
  <a:tblStyle styleId="{6CACA583-12A0-4961-A0BD-0E546A9F3C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jpe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5" name="Google Shape;3695;gedfa3e31c0_2_19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6" name="Google Shape;3696;gedfa3e31c0_2_19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8" name="Google Shape;3918;gedfa3e31c0_2_20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9" name="Google Shape;3919;gedfa3e31c0_2_20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8" name="Google Shape;3918;gedfa3e31c0_2_20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9" name="Google Shape;3919;gedfa3e31c0_2_20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5331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9" name="Google Shape;2879;gf11272de0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0" name="Google Shape;2880;gf11272de0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" name="Google Shape;2769;gedfa3e31c0_2_20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" name="Google Shape;2770;gedfa3e31c0_2_20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gedfa3e31c0_2_19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6" name="Google Shape;3156;gedfa3e31c0_2_19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8" name="Google Shape;3968;gedfa3e31c0_2_20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9" name="Google Shape;3969;gedfa3e31c0_2_20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gedfa3e31c0_2_20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3" name="Google Shape;3513;gedfa3e31c0_2_20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8" name="Google Shape;3968;gedfa3e31c0_2_20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9" name="Google Shape;3969;gedfa3e31c0_2_20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107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" name="Google Shape;3512;gedfa3e31c0_2_20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3" name="Google Shape;3513;gedfa3e31c0_2_20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7413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gf11272de0f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" name="Google Shape;2982;gf11272de0f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" name="Google Shape;10;p2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1317600" y="1193625"/>
            <a:ext cx="6508800" cy="1724400"/>
          </a:xfrm>
          <a:prstGeom prst="rect">
            <a:avLst/>
          </a:prstGeom>
          <a:effectLst>
            <a:outerShdw blurRad="142875" algn="bl" rotWithShape="0">
              <a:schemeClr val="accent2">
                <a:alpha val="3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>
            <a:off x="2298150" y="3376773"/>
            <a:ext cx="4547700" cy="3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50" name="Google Shape;50;p2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51" name="Google Shape;51;p2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" name="Google Shape;52;p2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" name="Google Shape;59;p2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60" name="Google Shape;60;p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66" name="Google Shape;66;p2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69" name="Google Shape;69;p2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2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76" name="Google Shape;76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8495989" y="1713528"/>
            <a:ext cx="883262" cy="242091"/>
            <a:chOff x="2300350" y="2601250"/>
            <a:chExt cx="2275275" cy="623625"/>
          </a:xfrm>
        </p:grpSpPr>
        <p:sp>
          <p:nvSpPr>
            <p:cNvPr id="82" name="Google Shape;82;p2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89" name="Google Shape;89;p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" name="Google Shape;111;p2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12" name="Google Shape;112;p2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18" name="Google Shape;118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124" name="Google Shape;124;p2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2"/>
          <p:cNvSpPr/>
          <p:nvPr/>
        </p:nvSpPr>
        <p:spPr>
          <a:xfrm rot="10800000">
            <a:off x="1023762" y="43894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3">
    <p:spTree>
      <p:nvGrpSpPr>
        <p:cNvPr id="1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0" name="Google Shape;2450;p2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451" name="Google Shape;2451;p28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28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490" name="Google Shape;2490;p2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5" name="Google Shape;2495;p28"/>
          <p:cNvGrpSpPr/>
          <p:nvPr/>
        </p:nvGrpSpPr>
        <p:grpSpPr>
          <a:xfrm flipH="1">
            <a:off x="-839729" y="2843530"/>
            <a:ext cx="1823016" cy="196994"/>
            <a:chOff x="7857346" y="4002005"/>
            <a:chExt cx="1823016" cy="196994"/>
          </a:xfrm>
        </p:grpSpPr>
        <p:sp>
          <p:nvSpPr>
            <p:cNvPr id="2496" name="Google Shape;2496;p2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28"/>
          <p:cNvSpPr/>
          <p:nvPr/>
        </p:nvSpPr>
        <p:spPr>
          <a:xfrm rot="5400000">
            <a:off x="8206149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28"/>
          <p:cNvSpPr/>
          <p:nvPr/>
        </p:nvSpPr>
        <p:spPr>
          <a:xfrm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1" name="Google Shape;2501;p28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2502" name="Google Shape;2502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503" name="Google Shape;250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3" name="Google Shape;2513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514" name="Google Shape;2514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4" name="Google Shape;2524;p28"/>
          <p:cNvGrpSpPr/>
          <p:nvPr/>
        </p:nvGrpSpPr>
        <p:grpSpPr>
          <a:xfrm flipH="1">
            <a:off x="4834557" y="-107958"/>
            <a:ext cx="1520982" cy="302065"/>
            <a:chOff x="5642557" y="-150670"/>
            <a:chExt cx="1520982" cy="302065"/>
          </a:xfrm>
        </p:grpSpPr>
        <p:sp>
          <p:nvSpPr>
            <p:cNvPr id="2525" name="Google Shape;2525;p2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0" name="Google Shape;2530;p28"/>
          <p:cNvGrpSpPr/>
          <p:nvPr/>
        </p:nvGrpSpPr>
        <p:grpSpPr>
          <a:xfrm>
            <a:off x="635870" y="-1455296"/>
            <a:ext cx="347400" cy="2297800"/>
            <a:chOff x="6420895" y="-1455296"/>
            <a:chExt cx="347400" cy="2297800"/>
          </a:xfrm>
        </p:grpSpPr>
        <p:sp>
          <p:nvSpPr>
            <p:cNvPr id="2531" name="Google Shape;2531;p28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8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3" name="Google Shape;2533;p28"/>
          <p:cNvSpPr/>
          <p:nvPr/>
        </p:nvSpPr>
        <p:spPr>
          <a:xfrm rot="-5400000">
            <a:off x="348812" y="420768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4" name="Google Shape;2534;p28"/>
          <p:cNvGrpSpPr/>
          <p:nvPr/>
        </p:nvGrpSpPr>
        <p:grpSpPr>
          <a:xfrm>
            <a:off x="333809" y="4164674"/>
            <a:ext cx="302065" cy="1520982"/>
            <a:chOff x="-108754" y="2690919"/>
            <a:chExt cx="302065" cy="1520982"/>
          </a:xfrm>
        </p:grpSpPr>
        <p:sp>
          <p:nvSpPr>
            <p:cNvPr id="2535" name="Google Shape;2535;p28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0" name="Google Shape;2540;p28"/>
          <p:cNvGrpSpPr/>
          <p:nvPr/>
        </p:nvGrpSpPr>
        <p:grpSpPr>
          <a:xfrm>
            <a:off x="8490114" y="2144503"/>
            <a:ext cx="883262" cy="242091"/>
            <a:chOff x="2300350" y="2601250"/>
            <a:chExt cx="2275275" cy="623625"/>
          </a:xfrm>
        </p:grpSpPr>
        <p:sp>
          <p:nvSpPr>
            <p:cNvPr id="2541" name="Google Shape;2541;p2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2"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2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549" name="Google Shape;2549;p2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7" name="Google Shape;2587;p29"/>
          <p:cNvGrpSpPr/>
          <p:nvPr/>
        </p:nvGrpSpPr>
        <p:grpSpPr>
          <a:xfrm rot="5400000">
            <a:off x="85100" y="782825"/>
            <a:ext cx="98902" cy="553090"/>
            <a:chOff x="4898850" y="4820550"/>
            <a:chExt cx="98902" cy="553090"/>
          </a:xfrm>
        </p:grpSpPr>
        <p:sp>
          <p:nvSpPr>
            <p:cNvPr id="2588" name="Google Shape;2588;p2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3" name="Google Shape;2593;p29"/>
          <p:cNvGrpSpPr/>
          <p:nvPr/>
        </p:nvGrpSpPr>
        <p:grpSpPr>
          <a:xfrm>
            <a:off x="-1414555" y="1991929"/>
            <a:ext cx="2297800" cy="347400"/>
            <a:chOff x="-1414555" y="3058729"/>
            <a:chExt cx="2297800" cy="347400"/>
          </a:xfrm>
        </p:grpSpPr>
        <p:sp>
          <p:nvSpPr>
            <p:cNvPr id="2594" name="Google Shape;2594;p29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6" name="Google Shape;2596;p29"/>
          <p:cNvGrpSpPr/>
          <p:nvPr/>
        </p:nvGrpSpPr>
        <p:grpSpPr>
          <a:xfrm flipH="1">
            <a:off x="-799254" y="3300805"/>
            <a:ext cx="1823016" cy="196994"/>
            <a:chOff x="7857346" y="4002005"/>
            <a:chExt cx="1823016" cy="196994"/>
          </a:xfrm>
        </p:grpSpPr>
        <p:sp>
          <p:nvSpPr>
            <p:cNvPr id="2597" name="Google Shape;2597;p2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0" name="Google Shape;2600;p29"/>
          <p:cNvSpPr/>
          <p:nvPr/>
        </p:nvSpPr>
        <p:spPr>
          <a:xfrm rot="5400000">
            <a:off x="8204801" y="-34943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29"/>
          <p:cNvSpPr/>
          <p:nvPr/>
        </p:nvSpPr>
        <p:spPr>
          <a:xfrm rot="10800000">
            <a:off x="7736612" y="439283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2" name="Google Shape;2602;p29"/>
          <p:cNvGrpSpPr/>
          <p:nvPr/>
        </p:nvGrpSpPr>
        <p:grpSpPr>
          <a:xfrm rot="5400000">
            <a:off x="8288664" y="2674962"/>
            <a:ext cx="883262" cy="242091"/>
            <a:chOff x="2300350" y="2601250"/>
            <a:chExt cx="2275275" cy="623625"/>
          </a:xfrm>
        </p:grpSpPr>
        <p:sp>
          <p:nvSpPr>
            <p:cNvPr id="2603" name="Google Shape;2603;p2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9" name="Google Shape;2609;p29"/>
          <p:cNvGrpSpPr/>
          <p:nvPr/>
        </p:nvGrpSpPr>
        <p:grpSpPr>
          <a:xfrm>
            <a:off x="8533046" y="-288388"/>
            <a:ext cx="302065" cy="1520982"/>
            <a:chOff x="-108754" y="2690919"/>
            <a:chExt cx="302065" cy="1520982"/>
          </a:xfrm>
        </p:grpSpPr>
        <p:sp>
          <p:nvSpPr>
            <p:cNvPr id="2610" name="Google Shape;2610;p29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5" name="Google Shape;2615;p29"/>
          <p:cNvGrpSpPr/>
          <p:nvPr/>
        </p:nvGrpSpPr>
        <p:grpSpPr>
          <a:xfrm>
            <a:off x="1176957" y="-107958"/>
            <a:ext cx="1520982" cy="302065"/>
            <a:chOff x="5642557" y="-150670"/>
            <a:chExt cx="1520982" cy="302065"/>
          </a:xfrm>
        </p:grpSpPr>
        <p:sp>
          <p:nvSpPr>
            <p:cNvPr id="2616" name="Google Shape;2616;p2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1" name="Google Shape;2621;p29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2622" name="Google Shape;2622;p29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4" name="Google Shape;2624;p29"/>
          <p:cNvGrpSpPr/>
          <p:nvPr/>
        </p:nvGrpSpPr>
        <p:grpSpPr>
          <a:xfrm>
            <a:off x="-222733" y="4310689"/>
            <a:ext cx="1507157" cy="586800"/>
            <a:chOff x="-222733" y="4310689"/>
            <a:chExt cx="1507157" cy="586800"/>
          </a:xfrm>
        </p:grpSpPr>
        <p:sp>
          <p:nvSpPr>
            <p:cNvPr id="2625" name="Google Shape;2625;p29"/>
            <p:cNvSpPr/>
            <p:nvPr/>
          </p:nvSpPr>
          <p:spPr>
            <a:xfrm rot="-5400000">
              <a:off x="348812" y="39618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6" name="Google Shape;2626;p29"/>
            <p:cNvGrpSpPr/>
            <p:nvPr/>
          </p:nvGrpSpPr>
          <p:grpSpPr>
            <a:xfrm>
              <a:off x="-222733" y="4537116"/>
              <a:ext cx="1105976" cy="133969"/>
              <a:chOff x="8183182" y="663852"/>
              <a:chExt cx="1475028" cy="178673"/>
            </a:xfrm>
          </p:grpSpPr>
          <p:grpSp>
            <p:nvGrpSpPr>
              <p:cNvPr id="2627" name="Google Shape;2627;p29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628" name="Google Shape;2628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2629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0" name="Google Shape;2630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2631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2" name="Google Shape;2632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2633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4" name="Google Shape;2634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38" name="Google Shape;2638;p29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639" name="Google Shape;2639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2" name="Google Shape;2642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7" name="Google Shape;2647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8" name="Google Shape;2648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3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9" name="Google Shape;129;p3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3"/>
          <p:cNvSpPr txBox="1">
            <a:spLocks noGrp="1"/>
          </p:cNvSpPr>
          <p:nvPr>
            <p:ph type="title"/>
          </p:nvPr>
        </p:nvSpPr>
        <p:spPr>
          <a:xfrm>
            <a:off x="713100" y="2405677"/>
            <a:ext cx="7717800" cy="841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8" name="Google Shape;168;p3"/>
          <p:cNvSpPr txBox="1">
            <a:spLocks noGrp="1"/>
          </p:cNvSpPr>
          <p:nvPr>
            <p:ph type="subTitle" idx="1"/>
          </p:nvPr>
        </p:nvSpPr>
        <p:spPr>
          <a:xfrm>
            <a:off x="1858650" y="3415877"/>
            <a:ext cx="5426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9" name="Google Shape;169;p3"/>
          <p:cNvSpPr txBox="1">
            <a:spLocks noGrp="1"/>
          </p:cNvSpPr>
          <p:nvPr>
            <p:ph type="title" idx="2" hasCustomPrompt="1"/>
          </p:nvPr>
        </p:nvSpPr>
        <p:spPr>
          <a:xfrm>
            <a:off x="3132448" y="1484973"/>
            <a:ext cx="2879100" cy="920700"/>
          </a:xfrm>
          <a:prstGeom prst="rect">
            <a:avLst/>
          </a:prstGeom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3"/>
          <p:cNvSpPr/>
          <p:nvPr/>
        </p:nvSpPr>
        <p:spPr>
          <a:xfrm rot="10800000" flipH="1">
            <a:off x="7847593" y="412557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3"/>
          <p:cNvGrpSpPr/>
          <p:nvPr/>
        </p:nvGrpSpPr>
        <p:grpSpPr>
          <a:xfrm rot="-5400000" flipH="1">
            <a:off x="7699352" y="4771133"/>
            <a:ext cx="883262" cy="242091"/>
            <a:chOff x="2300350" y="2601250"/>
            <a:chExt cx="2275275" cy="623625"/>
          </a:xfrm>
        </p:grpSpPr>
        <p:sp>
          <p:nvSpPr>
            <p:cNvPr id="172" name="Google Shape;172;p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3"/>
          <p:cNvSpPr/>
          <p:nvPr/>
        </p:nvSpPr>
        <p:spPr>
          <a:xfrm flipH="1">
            <a:off x="8088870" y="15356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3"/>
          <p:cNvGrpSpPr/>
          <p:nvPr/>
        </p:nvGrpSpPr>
        <p:grpSpPr>
          <a:xfrm>
            <a:off x="8658746" y="2349080"/>
            <a:ext cx="1823016" cy="196994"/>
            <a:chOff x="7857346" y="4002005"/>
            <a:chExt cx="1823016" cy="196994"/>
          </a:xfrm>
        </p:grpSpPr>
        <p:sp>
          <p:nvSpPr>
            <p:cNvPr id="180" name="Google Shape;180;p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" name="Google Shape;183;p3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3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" name="Google Shape;185;p3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186" name="Google Shape;186;p3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3"/>
          <p:cNvGrpSpPr/>
          <p:nvPr/>
        </p:nvGrpSpPr>
        <p:grpSpPr>
          <a:xfrm>
            <a:off x="5134732" y="4950349"/>
            <a:ext cx="1520982" cy="302065"/>
            <a:chOff x="5642557" y="-150670"/>
            <a:chExt cx="1520982" cy="302065"/>
          </a:xfrm>
        </p:grpSpPr>
        <p:sp>
          <p:nvSpPr>
            <p:cNvPr id="192" name="Google Shape;192;p3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3"/>
          <p:cNvGrpSpPr/>
          <p:nvPr/>
        </p:nvGrpSpPr>
        <p:grpSpPr>
          <a:xfrm>
            <a:off x="8419792" y="3307266"/>
            <a:ext cx="1105976" cy="133969"/>
            <a:chOff x="8183182" y="663852"/>
            <a:chExt cx="1475028" cy="178673"/>
          </a:xfrm>
        </p:grpSpPr>
        <p:grpSp>
          <p:nvGrpSpPr>
            <p:cNvPr id="198" name="Google Shape;198;p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199" name="Google Shape;199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" name="Google Shape;209;p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10" name="Google Shape;210;p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0" name="Google Shape;220;p3"/>
          <p:cNvSpPr/>
          <p:nvPr/>
        </p:nvSpPr>
        <p:spPr>
          <a:xfrm>
            <a:off x="-1414555" y="40238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3"/>
          <p:cNvSpPr/>
          <p:nvPr/>
        </p:nvSpPr>
        <p:spPr>
          <a:xfrm>
            <a:off x="-1111455" y="37445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" name="Google Shape;222;p3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223" name="Google Shape;223;p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310" name="Google Shape;310;p5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5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5"/>
          <p:cNvSpPr txBox="1">
            <a:spLocks noGrp="1"/>
          </p:cNvSpPr>
          <p:nvPr>
            <p:ph type="title" idx="2"/>
          </p:nvPr>
        </p:nvSpPr>
        <p:spPr>
          <a:xfrm>
            <a:off x="1540500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0" name="Google Shape;350;p5"/>
          <p:cNvSpPr txBox="1">
            <a:spLocks noGrp="1"/>
          </p:cNvSpPr>
          <p:nvPr>
            <p:ph type="subTitle" idx="1"/>
          </p:nvPr>
        </p:nvSpPr>
        <p:spPr>
          <a:xfrm>
            <a:off x="1540500" y="3299259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5"/>
          <p:cNvSpPr txBox="1">
            <a:spLocks noGrp="1"/>
          </p:cNvSpPr>
          <p:nvPr>
            <p:ph type="title" idx="3"/>
          </p:nvPr>
        </p:nvSpPr>
        <p:spPr>
          <a:xfrm>
            <a:off x="4987075" y="290325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2" name="Google Shape;352;p5"/>
          <p:cNvSpPr txBox="1">
            <a:spLocks noGrp="1"/>
          </p:cNvSpPr>
          <p:nvPr>
            <p:ph type="subTitle" idx="4"/>
          </p:nvPr>
        </p:nvSpPr>
        <p:spPr>
          <a:xfrm>
            <a:off x="4987075" y="3299258"/>
            <a:ext cx="2622000" cy="9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3" name="Google Shape;353;p5"/>
          <p:cNvGrpSpPr/>
          <p:nvPr/>
        </p:nvGrpSpPr>
        <p:grpSpPr>
          <a:xfrm>
            <a:off x="1062892" y="4807516"/>
            <a:ext cx="1548000" cy="68100"/>
            <a:chOff x="3980838" y="4076181"/>
            <a:chExt cx="1548000" cy="68100"/>
          </a:xfrm>
        </p:grpSpPr>
        <p:sp>
          <p:nvSpPr>
            <p:cNvPr id="354" name="Google Shape;354;p5"/>
            <p:cNvSpPr/>
            <p:nvPr/>
          </p:nvSpPr>
          <p:spPr>
            <a:xfrm>
              <a:off x="39808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1041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42274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3508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4741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5974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7207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48441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49674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509076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21408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337413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5460738" y="4076181"/>
              <a:ext cx="68100" cy="68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5"/>
          <p:cNvGrpSpPr/>
          <p:nvPr/>
        </p:nvGrpSpPr>
        <p:grpSpPr>
          <a:xfrm rot="5400000" flipH="1">
            <a:off x="-531622" y="163274"/>
            <a:ext cx="1823016" cy="296643"/>
            <a:chOff x="7857346" y="3902355"/>
            <a:chExt cx="1823016" cy="296643"/>
          </a:xfrm>
        </p:grpSpPr>
        <p:sp>
          <p:nvSpPr>
            <p:cNvPr id="368" name="Google Shape;368;p5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5"/>
          <p:cNvGrpSpPr/>
          <p:nvPr/>
        </p:nvGrpSpPr>
        <p:grpSpPr>
          <a:xfrm>
            <a:off x="4664363" y="4961113"/>
            <a:ext cx="1520982" cy="302065"/>
            <a:chOff x="5642557" y="-150670"/>
            <a:chExt cx="1520982" cy="302065"/>
          </a:xfrm>
        </p:grpSpPr>
        <p:sp>
          <p:nvSpPr>
            <p:cNvPr id="375" name="Google Shape;375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5"/>
          <p:cNvGrpSpPr/>
          <p:nvPr/>
        </p:nvGrpSpPr>
        <p:grpSpPr>
          <a:xfrm>
            <a:off x="1557957" y="-107958"/>
            <a:ext cx="1520982" cy="302065"/>
            <a:chOff x="5642557" y="-150670"/>
            <a:chExt cx="1520982" cy="302065"/>
          </a:xfrm>
        </p:grpSpPr>
        <p:sp>
          <p:nvSpPr>
            <p:cNvPr id="381" name="Google Shape;381;p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5"/>
          <p:cNvGrpSpPr/>
          <p:nvPr/>
        </p:nvGrpSpPr>
        <p:grpSpPr>
          <a:xfrm>
            <a:off x="7855739" y="297302"/>
            <a:ext cx="883262" cy="242091"/>
            <a:chOff x="2300350" y="2601250"/>
            <a:chExt cx="2275275" cy="623625"/>
          </a:xfrm>
        </p:grpSpPr>
        <p:sp>
          <p:nvSpPr>
            <p:cNvPr id="387" name="Google Shape;387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5"/>
          <p:cNvGrpSpPr/>
          <p:nvPr/>
        </p:nvGrpSpPr>
        <p:grpSpPr>
          <a:xfrm rot="10800000">
            <a:off x="-214148" y="2709227"/>
            <a:ext cx="883262" cy="242091"/>
            <a:chOff x="2300350" y="2601250"/>
            <a:chExt cx="2275275" cy="623625"/>
          </a:xfrm>
        </p:grpSpPr>
        <p:sp>
          <p:nvSpPr>
            <p:cNvPr id="394" name="Google Shape;394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5"/>
          <p:cNvSpPr/>
          <p:nvPr/>
        </p:nvSpPr>
        <p:spPr>
          <a:xfrm rot="5400000" flipH="1">
            <a:off x="8198089" y="410275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5"/>
          <p:cNvGrpSpPr/>
          <p:nvPr/>
        </p:nvGrpSpPr>
        <p:grpSpPr>
          <a:xfrm rot="10800000" flipH="1">
            <a:off x="8250449" y="4623928"/>
            <a:ext cx="883262" cy="242091"/>
            <a:chOff x="2300350" y="2601250"/>
            <a:chExt cx="2275275" cy="623625"/>
          </a:xfrm>
        </p:grpSpPr>
        <p:sp>
          <p:nvSpPr>
            <p:cNvPr id="402" name="Google Shape;402;p5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p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586" name="Google Shape;586;p8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" name="Google Shape;624;p8"/>
          <p:cNvSpPr txBox="1">
            <a:spLocks noGrp="1"/>
          </p:cNvSpPr>
          <p:nvPr>
            <p:ph type="title"/>
          </p:nvPr>
        </p:nvSpPr>
        <p:spPr>
          <a:xfrm>
            <a:off x="1182000" y="1320700"/>
            <a:ext cx="6780000" cy="25236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25" name="Google Shape;625;p8"/>
          <p:cNvSpPr/>
          <p:nvPr/>
        </p:nvSpPr>
        <p:spPr>
          <a:xfrm rot="-5400000">
            <a:off x="348812" y="2580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6" name="Google Shape;626;p8"/>
          <p:cNvGrpSpPr/>
          <p:nvPr/>
        </p:nvGrpSpPr>
        <p:grpSpPr>
          <a:xfrm>
            <a:off x="-1414555" y="2830129"/>
            <a:ext cx="2297800" cy="347400"/>
            <a:chOff x="-1414555" y="2830129"/>
            <a:chExt cx="2297800" cy="347400"/>
          </a:xfrm>
        </p:grpSpPr>
        <p:sp>
          <p:nvSpPr>
            <p:cNvPr id="627" name="Google Shape;627;p8"/>
            <p:cNvSpPr/>
            <p:nvPr/>
          </p:nvSpPr>
          <p:spPr>
            <a:xfrm>
              <a:off x="-1414555" y="31094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-1111455" y="28301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8"/>
          <p:cNvGrpSpPr/>
          <p:nvPr/>
        </p:nvGrpSpPr>
        <p:grpSpPr>
          <a:xfrm>
            <a:off x="8059521" y="3662080"/>
            <a:ext cx="1823016" cy="196994"/>
            <a:chOff x="7857346" y="4002005"/>
            <a:chExt cx="1823016" cy="196994"/>
          </a:xfrm>
        </p:grpSpPr>
        <p:sp>
          <p:nvSpPr>
            <p:cNvPr id="630" name="Google Shape;630;p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8"/>
          <p:cNvSpPr/>
          <p:nvPr/>
        </p:nvSpPr>
        <p:spPr>
          <a:xfrm rot="10800000">
            <a:off x="7375212" y="40449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4" name="Google Shape;634;p8"/>
          <p:cNvGrpSpPr/>
          <p:nvPr/>
        </p:nvGrpSpPr>
        <p:grpSpPr>
          <a:xfrm rot="-5400000" flipH="1">
            <a:off x="3660496" y="4907217"/>
            <a:ext cx="1823016" cy="296643"/>
            <a:chOff x="7857346" y="3902355"/>
            <a:chExt cx="1823016" cy="296643"/>
          </a:xfrm>
        </p:grpSpPr>
        <p:sp>
          <p:nvSpPr>
            <p:cNvPr id="635" name="Google Shape;635;p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" name="Google Shape;641;p8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8"/>
          <p:cNvSpPr/>
          <p:nvPr/>
        </p:nvSpPr>
        <p:spPr>
          <a:xfrm rot="10800000">
            <a:off x="4395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8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" name="Google Shape;644;p8"/>
          <p:cNvGrpSpPr/>
          <p:nvPr/>
        </p:nvGrpSpPr>
        <p:grpSpPr>
          <a:xfrm>
            <a:off x="7812807" y="1533337"/>
            <a:ext cx="1520982" cy="302065"/>
            <a:chOff x="5642557" y="-150670"/>
            <a:chExt cx="1520982" cy="302065"/>
          </a:xfrm>
        </p:grpSpPr>
        <p:sp>
          <p:nvSpPr>
            <p:cNvPr id="645" name="Google Shape;645;p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8"/>
          <p:cNvGrpSpPr/>
          <p:nvPr/>
        </p:nvGrpSpPr>
        <p:grpSpPr>
          <a:xfrm rot="5400000">
            <a:off x="424642" y="3926674"/>
            <a:ext cx="302065" cy="1520982"/>
            <a:chOff x="-108754" y="2690919"/>
            <a:chExt cx="302065" cy="1520982"/>
          </a:xfrm>
        </p:grpSpPr>
        <p:sp>
          <p:nvSpPr>
            <p:cNvPr id="651" name="Google Shape;651;p8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6" name="Google Shape;656;p8"/>
          <p:cNvSpPr/>
          <p:nvPr/>
        </p:nvSpPr>
        <p:spPr>
          <a:xfrm rot="-5400000" flipH="1">
            <a:off x="1059557" y="-1888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" name="Google Shape;657;p8"/>
          <p:cNvGrpSpPr/>
          <p:nvPr/>
        </p:nvGrpSpPr>
        <p:grpSpPr>
          <a:xfrm>
            <a:off x="8327763" y="172353"/>
            <a:ext cx="883262" cy="242091"/>
            <a:chOff x="2300350" y="2601250"/>
            <a:chExt cx="2275275" cy="623625"/>
          </a:xfrm>
        </p:grpSpPr>
        <p:sp>
          <p:nvSpPr>
            <p:cNvPr id="658" name="Google Shape;658;p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8"/>
          <p:cNvGrpSpPr/>
          <p:nvPr/>
        </p:nvGrpSpPr>
        <p:grpSpPr>
          <a:xfrm flipH="1">
            <a:off x="-248008" y="1713528"/>
            <a:ext cx="883262" cy="242091"/>
            <a:chOff x="2300350" y="2601250"/>
            <a:chExt cx="2275275" cy="623625"/>
          </a:xfrm>
        </p:grpSpPr>
        <p:sp>
          <p:nvSpPr>
            <p:cNvPr id="665" name="Google Shape;665;p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" name="Google Shape;671;p8"/>
          <p:cNvGrpSpPr/>
          <p:nvPr/>
        </p:nvGrpSpPr>
        <p:grpSpPr>
          <a:xfrm rot="-5400000">
            <a:off x="3666586" y="-57798"/>
            <a:ext cx="1823016" cy="296643"/>
            <a:chOff x="7857346" y="3902355"/>
            <a:chExt cx="1823016" cy="296643"/>
          </a:xfrm>
        </p:grpSpPr>
        <p:sp>
          <p:nvSpPr>
            <p:cNvPr id="672" name="Google Shape;672;p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4"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9" name="Google Shape;1149;p1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150" name="Google Shape;1150;p15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5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5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5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5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5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5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5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5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5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5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5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8" name="Google Shape;1188;p15"/>
          <p:cNvSpPr txBox="1">
            <a:spLocks noGrp="1"/>
          </p:cNvSpPr>
          <p:nvPr>
            <p:ph type="title"/>
          </p:nvPr>
        </p:nvSpPr>
        <p:spPr>
          <a:xfrm>
            <a:off x="864525" y="2405675"/>
            <a:ext cx="7566300" cy="841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89" name="Google Shape;1189;p15"/>
          <p:cNvSpPr txBox="1">
            <a:spLocks noGrp="1"/>
          </p:cNvSpPr>
          <p:nvPr>
            <p:ph type="subTitle" idx="1"/>
          </p:nvPr>
        </p:nvSpPr>
        <p:spPr>
          <a:xfrm>
            <a:off x="864525" y="3440475"/>
            <a:ext cx="4644000" cy="34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90" name="Google Shape;1190;p15"/>
          <p:cNvSpPr txBox="1">
            <a:spLocks noGrp="1"/>
          </p:cNvSpPr>
          <p:nvPr>
            <p:ph type="title" idx="2" hasCustomPrompt="1"/>
          </p:nvPr>
        </p:nvSpPr>
        <p:spPr>
          <a:xfrm>
            <a:off x="864525" y="1484975"/>
            <a:ext cx="2130300" cy="920700"/>
          </a:xfrm>
          <a:prstGeom prst="rect">
            <a:avLst/>
          </a:prstGeom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191" name="Google Shape;1191;p15"/>
          <p:cNvGrpSpPr/>
          <p:nvPr/>
        </p:nvGrpSpPr>
        <p:grpSpPr>
          <a:xfrm rot="5400000">
            <a:off x="-32670" y="1621025"/>
            <a:ext cx="98902" cy="553090"/>
            <a:chOff x="4898850" y="4820550"/>
            <a:chExt cx="98902" cy="553090"/>
          </a:xfrm>
        </p:grpSpPr>
        <p:sp>
          <p:nvSpPr>
            <p:cNvPr id="1192" name="Google Shape;1192;p15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" name="Google Shape;1197;p15"/>
          <p:cNvSpPr/>
          <p:nvPr/>
        </p:nvSpPr>
        <p:spPr>
          <a:xfrm rot="-5400000">
            <a:off x="348818" y="3906123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15"/>
          <p:cNvSpPr/>
          <p:nvPr/>
        </p:nvSpPr>
        <p:spPr>
          <a:xfrm rot="5400000">
            <a:off x="-562205" y="-3395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15"/>
          <p:cNvSpPr/>
          <p:nvPr/>
        </p:nvSpPr>
        <p:spPr>
          <a:xfrm rot="5400000">
            <a:off x="-282905" y="-364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15"/>
          <p:cNvSpPr/>
          <p:nvPr/>
        </p:nvSpPr>
        <p:spPr>
          <a:xfrm rot="10800000" flipH="1">
            <a:off x="2891470" y="48422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15"/>
          <p:cNvSpPr/>
          <p:nvPr/>
        </p:nvSpPr>
        <p:spPr>
          <a:xfrm>
            <a:off x="8535575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2" name="Google Shape;1202;p15"/>
          <p:cNvGrpSpPr/>
          <p:nvPr/>
        </p:nvGrpSpPr>
        <p:grpSpPr>
          <a:xfrm flipH="1">
            <a:off x="7898009" y="350736"/>
            <a:ext cx="1520982" cy="302065"/>
            <a:chOff x="5642557" y="-150670"/>
            <a:chExt cx="1520982" cy="302065"/>
          </a:xfrm>
        </p:grpSpPr>
        <p:sp>
          <p:nvSpPr>
            <p:cNvPr id="1203" name="Google Shape;1203;p1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15"/>
          <p:cNvGrpSpPr/>
          <p:nvPr/>
        </p:nvGrpSpPr>
        <p:grpSpPr>
          <a:xfrm rot="5400000">
            <a:off x="109552" y="1954025"/>
            <a:ext cx="98902" cy="553090"/>
            <a:chOff x="4898850" y="4820550"/>
            <a:chExt cx="98902" cy="553090"/>
          </a:xfrm>
        </p:grpSpPr>
        <p:sp>
          <p:nvSpPr>
            <p:cNvPr id="1209" name="Google Shape;1209;p15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15"/>
          <p:cNvGrpSpPr/>
          <p:nvPr/>
        </p:nvGrpSpPr>
        <p:grpSpPr>
          <a:xfrm>
            <a:off x="4682157" y="-107958"/>
            <a:ext cx="1520982" cy="302065"/>
            <a:chOff x="5642557" y="-150670"/>
            <a:chExt cx="1520982" cy="302065"/>
          </a:xfrm>
        </p:grpSpPr>
        <p:sp>
          <p:nvSpPr>
            <p:cNvPr id="1215" name="Google Shape;1215;p1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15"/>
          <p:cNvGrpSpPr/>
          <p:nvPr/>
        </p:nvGrpSpPr>
        <p:grpSpPr>
          <a:xfrm>
            <a:off x="7881845" y="4336579"/>
            <a:ext cx="2297800" cy="347400"/>
            <a:chOff x="7881845" y="4031779"/>
            <a:chExt cx="2297800" cy="347400"/>
          </a:xfrm>
        </p:grpSpPr>
        <p:sp>
          <p:nvSpPr>
            <p:cNvPr id="1221" name="Google Shape;1221;p15"/>
            <p:cNvSpPr/>
            <p:nvPr/>
          </p:nvSpPr>
          <p:spPr>
            <a:xfrm flipH="1">
              <a:off x="8184945" y="431107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5"/>
            <p:cNvSpPr/>
            <p:nvPr/>
          </p:nvSpPr>
          <p:spPr>
            <a:xfrm flipH="1">
              <a:off x="7881845" y="403177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BLANK_8"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4" name="Google Shape;1224;p16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225" name="Google Shape;1225;p16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6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6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6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6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6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6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6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6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3" name="Google Shape;1263;p16"/>
          <p:cNvSpPr txBox="1">
            <a:spLocks noGrp="1"/>
          </p:cNvSpPr>
          <p:nvPr>
            <p:ph type="title"/>
          </p:nvPr>
        </p:nvSpPr>
        <p:spPr>
          <a:xfrm>
            <a:off x="713100" y="2405675"/>
            <a:ext cx="7583400" cy="8418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64" name="Google Shape;1264;p16"/>
          <p:cNvSpPr txBox="1">
            <a:spLocks noGrp="1"/>
          </p:cNvSpPr>
          <p:nvPr>
            <p:ph type="subTitle" idx="1"/>
          </p:nvPr>
        </p:nvSpPr>
        <p:spPr>
          <a:xfrm>
            <a:off x="3567000" y="3415875"/>
            <a:ext cx="47295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65" name="Google Shape;1265;p16"/>
          <p:cNvSpPr txBox="1">
            <a:spLocks noGrp="1"/>
          </p:cNvSpPr>
          <p:nvPr>
            <p:ph type="title" idx="2" hasCustomPrompt="1"/>
          </p:nvPr>
        </p:nvSpPr>
        <p:spPr>
          <a:xfrm>
            <a:off x="5961000" y="1484975"/>
            <a:ext cx="2335500" cy="920700"/>
          </a:xfrm>
          <a:prstGeom prst="rect">
            <a:avLst/>
          </a:prstGeom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6" name="Google Shape;1266;p16"/>
          <p:cNvSpPr/>
          <p:nvPr/>
        </p:nvSpPr>
        <p:spPr>
          <a:xfrm rot="5400000">
            <a:off x="8206161" y="418730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1267;p16"/>
          <p:cNvSpPr/>
          <p:nvPr/>
        </p:nvSpPr>
        <p:spPr>
          <a:xfrm rot="-5400000">
            <a:off x="348812" y="41040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8" name="Google Shape;1268;p16"/>
          <p:cNvGrpSpPr/>
          <p:nvPr/>
        </p:nvGrpSpPr>
        <p:grpSpPr>
          <a:xfrm rot="10800000">
            <a:off x="-11" y="931578"/>
            <a:ext cx="883262" cy="242091"/>
            <a:chOff x="2300350" y="2601250"/>
            <a:chExt cx="2275275" cy="623625"/>
          </a:xfrm>
        </p:grpSpPr>
        <p:sp>
          <p:nvSpPr>
            <p:cNvPr id="1269" name="Google Shape;1269;p1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" name="Google Shape;1275;p16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1276" name="Google Shape;1276;p1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16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1282" name="Google Shape;1282;p16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4" name="Google Shape;1284;p16"/>
          <p:cNvSpPr/>
          <p:nvPr/>
        </p:nvSpPr>
        <p:spPr>
          <a:xfrm rot="10800000">
            <a:off x="568018" y="38590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5" name="Google Shape;1285;p16"/>
          <p:cNvGrpSpPr/>
          <p:nvPr/>
        </p:nvGrpSpPr>
        <p:grpSpPr>
          <a:xfrm rot="5400000">
            <a:off x="7927205" y="4153629"/>
            <a:ext cx="1823016" cy="296643"/>
            <a:chOff x="7857346" y="3902355"/>
            <a:chExt cx="1823016" cy="296643"/>
          </a:xfrm>
        </p:grpSpPr>
        <p:sp>
          <p:nvSpPr>
            <p:cNvPr id="1286" name="Google Shape;1286;p16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" name="Google Shape;1292;p16"/>
          <p:cNvGrpSpPr/>
          <p:nvPr/>
        </p:nvGrpSpPr>
        <p:grpSpPr>
          <a:xfrm>
            <a:off x="2610895" y="-1455296"/>
            <a:ext cx="347400" cy="2297800"/>
            <a:chOff x="2610895" y="-1455296"/>
            <a:chExt cx="347400" cy="2297800"/>
          </a:xfrm>
        </p:grpSpPr>
        <p:sp>
          <p:nvSpPr>
            <p:cNvPr id="1293" name="Google Shape;1293;p16"/>
            <p:cNvSpPr/>
            <p:nvPr/>
          </p:nvSpPr>
          <p:spPr>
            <a:xfrm rot="5400000">
              <a:off x="164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 rot="5400000">
              <a:off x="192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5" name="Google Shape;1295;p16"/>
          <p:cNvSpPr/>
          <p:nvPr/>
        </p:nvSpPr>
        <p:spPr>
          <a:xfrm rot="10800000" flipH="1">
            <a:off x="2358070" y="47660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296;p16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" name="Google Shape;1297;p16"/>
          <p:cNvGrpSpPr/>
          <p:nvPr/>
        </p:nvGrpSpPr>
        <p:grpSpPr>
          <a:xfrm>
            <a:off x="5373295" y="-112914"/>
            <a:ext cx="1520982" cy="302065"/>
            <a:chOff x="5642557" y="-150670"/>
            <a:chExt cx="1520982" cy="302065"/>
          </a:xfrm>
        </p:grpSpPr>
        <p:sp>
          <p:nvSpPr>
            <p:cNvPr id="1298" name="Google Shape;1298;p16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9"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4" name="Google Shape;1304;p1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305" name="Google Shape;1305;p17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3" name="Google Shape;1343;p17"/>
          <p:cNvSpPr txBox="1">
            <a:spLocks noGrp="1"/>
          </p:cNvSpPr>
          <p:nvPr>
            <p:ph type="title"/>
          </p:nvPr>
        </p:nvSpPr>
        <p:spPr>
          <a:xfrm>
            <a:off x="713100" y="1723050"/>
            <a:ext cx="4401600" cy="572700"/>
          </a:xfrm>
          <a:prstGeom prst="rect">
            <a:avLst/>
          </a:prstGeom>
          <a:effectLst>
            <a:outerShdw blurRad="157163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44" name="Google Shape;1344;p17"/>
          <p:cNvSpPr txBox="1">
            <a:spLocks noGrp="1"/>
          </p:cNvSpPr>
          <p:nvPr>
            <p:ph type="subTitle" idx="1"/>
          </p:nvPr>
        </p:nvSpPr>
        <p:spPr>
          <a:xfrm>
            <a:off x="713100" y="2366050"/>
            <a:ext cx="4401600" cy="10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45" name="Google Shape;1345;p17"/>
          <p:cNvGrpSpPr/>
          <p:nvPr/>
        </p:nvGrpSpPr>
        <p:grpSpPr>
          <a:xfrm>
            <a:off x="8137507" y="-109362"/>
            <a:ext cx="586800" cy="1284435"/>
            <a:chOff x="8137507" y="-109362"/>
            <a:chExt cx="586800" cy="1284435"/>
          </a:xfrm>
        </p:grpSpPr>
        <p:sp>
          <p:nvSpPr>
            <p:cNvPr id="1346" name="Google Shape;1346;p17"/>
            <p:cNvSpPr/>
            <p:nvPr/>
          </p:nvSpPr>
          <p:spPr>
            <a:xfrm>
              <a:off x="8137507" y="-109352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7" name="Google Shape;1347;p17"/>
            <p:cNvGrpSpPr/>
            <p:nvPr/>
          </p:nvGrpSpPr>
          <p:grpSpPr>
            <a:xfrm rot="-5400000">
              <a:off x="7989266" y="211224"/>
              <a:ext cx="883262" cy="242091"/>
              <a:chOff x="2300350" y="2601250"/>
              <a:chExt cx="2275275" cy="623625"/>
            </a:xfrm>
          </p:grpSpPr>
          <p:sp>
            <p:nvSpPr>
              <p:cNvPr id="1348" name="Google Shape;1348;p17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17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17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17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17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17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4" name="Google Shape;1354;p17"/>
          <p:cNvGrpSpPr/>
          <p:nvPr/>
        </p:nvGrpSpPr>
        <p:grpSpPr>
          <a:xfrm>
            <a:off x="2517607" y="-116370"/>
            <a:ext cx="1520982" cy="302065"/>
            <a:chOff x="5642557" y="-150670"/>
            <a:chExt cx="1520982" cy="302065"/>
          </a:xfrm>
        </p:grpSpPr>
        <p:sp>
          <p:nvSpPr>
            <p:cNvPr id="1355" name="Google Shape;1355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0" name="Google Shape;1360;p17"/>
          <p:cNvSpPr/>
          <p:nvPr/>
        </p:nvSpPr>
        <p:spPr>
          <a:xfrm rot="-5400000">
            <a:off x="341629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1" name="Google Shape;1361;p17"/>
          <p:cNvGrpSpPr/>
          <p:nvPr/>
        </p:nvGrpSpPr>
        <p:grpSpPr>
          <a:xfrm>
            <a:off x="4913901" y="675155"/>
            <a:ext cx="1252897" cy="51000"/>
            <a:chOff x="2915381" y="4104819"/>
            <a:chExt cx="1252897" cy="51000"/>
          </a:xfrm>
        </p:grpSpPr>
        <p:sp>
          <p:nvSpPr>
            <p:cNvPr id="1362" name="Google Shape;1362;p1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6" name="Google Shape;1376;p17"/>
          <p:cNvSpPr/>
          <p:nvPr/>
        </p:nvSpPr>
        <p:spPr>
          <a:xfrm rot="5400000">
            <a:off x="8208387" y="42041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1377;p17"/>
          <p:cNvSpPr/>
          <p:nvPr/>
        </p:nvSpPr>
        <p:spPr>
          <a:xfrm rot="10800000">
            <a:off x="1362311" y="4240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8" name="Google Shape;1378;p17"/>
          <p:cNvGrpSpPr/>
          <p:nvPr/>
        </p:nvGrpSpPr>
        <p:grpSpPr>
          <a:xfrm>
            <a:off x="5600407" y="4993736"/>
            <a:ext cx="1520982" cy="302065"/>
            <a:chOff x="5642557" y="-150670"/>
            <a:chExt cx="1520982" cy="302065"/>
          </a:xfrm>
        </p:grpSpPr>
        <p:sp>
          <p:nvSpPr>
            <p:cNvPr id="1379" name="Google Shape;1379;p1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" name="Google Shape;1384;p17"/>
          <p:cNvGrpSpPr/>
          <p:nvPr/>
        </p:nvGrpSpPr>
        <p:grpSpPr>
          <a:xfrm rot="5400000">
            <a:off x="8900" y="1773425"/>
            <a:ext cx="98902" cy="553090"/>
            <a:chOff x="4898850" y="4820550"/>
            <a:chExt cx="98902" cy="553090"/>
          </a:xfrm>
        </p:grpSpPr>
        <p:sp>
          <p:nvSpPr>
            <p:cNvPr id="1385" name="Google Shape;1385;p1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6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" name="Google Shape;1741;p2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742" name="Google Shape;1742;p22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2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2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2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2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2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2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2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2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2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2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2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2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2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2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2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2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2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2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2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2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2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chemeClr val="dk1">
                <a:alpha val="5892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22"/>
          <p:cNvSpPr txBox="1">
            <a:spLocks noGrp="1"/>
          </p:cNvSpPr>
          <p:nvPr>
            <p:ph type="title"/>
          </p:nvPr>
        </p:nvSpPr>
        <p:spPr>
          <a:xfrm>
            <a:off x="2246574" y="1636039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1" name="Google Shape;1781;p22"/>
          <p:cNvSpPr txBox="1">
            <a:spLocks noGrp="1"/>
          </p:cNvSpPr>
          <p:nvPr>
            <p:ph type="subTitle" idx="1"/>
          </p:nvPr>
        </p:nvSpPr>
        <p:spPr>
          <a:xfrm>
            <a:off x="2123424" y="2032039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2" name="Google Shape;1782;p22"/>
          <p:cNvSpPr txBox="1">
            <a:spLocks noGrp="1"/>
          </p:cNvSpPr>
          <p:nvPr>
            <p:ph type="title" idx="2"/>
          </p:nvPr>
        </p:nvSpPr>
        <p:spPr>
          <a:xfrm>
            <a:off x="6172578" y="1636039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3" name="Google Shape;1783;p22"/>
          <p:cNvSpPr txBox="1">
            <a:spLocks noGrp="1"/>
          </p:cNvSpPr>
          <p:nvPr>
            <p:ph type="subTitle" idx="3"/>
          </p:nvPr>
        </p:nvSpPr>
        <p:spPr>
          <a:xfrm>
            <a:off x="6049428" y="2032039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4" name="Google Shape;1784;p22"/>
          <p:cNvSpPr txBox="1">
            <a:spLocks noGrp="1"/>
          </p:cNvSpPr>
          <p:nvPr>
            <p:ph type="title" idx="4"/>
          </p:nvPr>
        </p:nvSpPr>
        <p:spPr>
          <a:xfrm>
            <a:off x="2204274" y="3315400"/>
            <a:ext cx="2103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5" name="Google Shape;1785;p22"/>
          <p:cNvSpPr txBox="1">
            <a:spLocks noGrp="1"/>
          </p:cNvSpPr>
          <p:nvPr>
            <p:ph type="subTitle" idx="5"/>
          </p:nvPr>
        </p:nvSpPr>
        <p:spPr>
          <a:xfrm>
            <a:off x="2123424" y="3711400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22"/>
          <p:cNvSpPr txBox="1">
            <a:spLocks noGrp="1"/>
          </p:cNvSpPr>
          <p:nvPr>
            <p:ph type="title" idx="6"/>
          </p:nvPr>
        </p:nvSpPr>
        <p:spPr>
          <a:xfrm>
            <a:off x="6172578" y="3315400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7" name="Google Shape;1787;p22"/>
          <p:cNvSpPr txBox="1">
            <a:spLocks noGrp="1"/>
          </p:cNvSpPr>
          <p:nvPr>
            <p:ph type="subTitle" idx="7"/>
          </p:nvPr>
        </p:nvSpPr>
        <p:spPr>
          <a:xfrm>
            <a:off x="6049428" y="3711400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8" name="Google Shape;1788;p22"/>
          <p:cNvSpPr/>
          <p:nvPr/>
        </p:nvSpPr>
        <p:spPr>
          <a:xfrm>
            <a:off x="7" y="-992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9" name="Google Shape;1789;p22"/>
          <p:cNvGrpSpPr/>
          <p:nvPr/>
        </p:nvGrpSpPr>
        <p:grpSpPr>
          <a:xfrm>
            <a:off x="-500742" y="161244"/>
            <a:ext cx="1520982" cy="302065"/>
            <a:chOff x="5642557" y="-150670"/>
            <a:chExt cx="1520982" cy="302065"/>
          </a:xfrm>
        </p:grpSpPr>
        <p:sp>
          <p:nvSpPr>
            <p:cNvPr id="1790" name="Google Shape;1790;p2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22"/>
          <p:cNvGrpSpPr/>
          <p:nvPr/>
        </p:nvGrpSpPr>
        <p:grpSpPr>
          <a:xfrm rot="5400000">
            <a:off x="85100" y="2002025"/>
            <a:ext cx="98902" cy="553090"/>
            <a:chOff x="4898850" y="4820550"/>
            <a:chExt cx="98902" cy="553090"/>
          </a:xfrm>
        </p:grpSpPr>
        <p:sp>
          <p:nvSpPr>
            <p:cNvPr id="1796" name="Google Shape;1796;p2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1" name="Google Shape;1801;p22"/>
          <p:cNvGrpSpPr/>
          <p:nvPr/>
        </p:nvGrpSpPr>
        <p:grpSpPr>
          <a:xfrm flipH="1">
            <a:off x="5072421" y="4999731"/>
            <a:ext cx="1823016" cy="196994"/>
            <a:chOff x="7857346" y="4002005"/>
            <a:chExt cx="1823016" cy="196994"/>
          </a:xfrm>
        </p:grpSpPr>
        <p:sp>
          <p:nvSpPr>
            <p:cNvPr id="1802" name="Google Shape;1802;p22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2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2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5" name="Google Shape;1805;p22"/>
          <p:cNvSpPr/>
          <p:nvPr/>
        </p:nvSpPr>
        <p:spPr>
          <a:xfrm rot="-5400000">
            <a:off x="348812" y="41957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6" name="Google Shape;1806;p22"/>
          <p:cNvGrpSpPr/>
          <p:nvPr/>
        </p:nvGrpSpPr>
        <p:grpSpPr>
          <a:xfrm rot="5400000">
            <a:off x="9019112" y="1314150"/>
            <a:ext cx="98902" cy="553090"/>
            <a:chOff x="4898850" y="4820550"/>
            <a:chExt cx="98902" cy="553090"/>
          </a:xfrm>
        </p:grpSpPr>
        <p:sp>
          <p:nvSpPr>
            <p:cNvPr id="1807" name="Google Shape;1807;p2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2" name="Google Shape;1812;p2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3" name="Google Shape;1813;p22"/>
          <p:cNvGrpSpPr/>
          <p:nvPr/>
        </p:nvGrpSpPr>
        <p:grpSpPr>
          <a:xfrm>
            <a:off x="5072076" y="284994"/>
            <a:ext cx="1252897" cy="51000"/>
            <a:chOff x="2915381" y="4104819"/>
            <a:chExt cx="1252897" cy="51000"/>
          </a:xfrm>
        </p:grpSpPr>
        <p:sp>
          <p:nvSpPr>
            <p:cNvPr id="1814" name="Google Shape;1814;p22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2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2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2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2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2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2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2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2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2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2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2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2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2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" name="Google Shape;1828;p22"/>
          <p:cNvGrpSpPr/>
          <p:nvPr/>
        </p:nvGrpSpPr>
        <p:grpSpPr>
          <a:xfrm>
            <a:off x="8557211" y="3859075"/>
            <a:ext cx="586800" cy="1523237"/>
            <a:chOff x="8557211" y="3859075"/>
            <a:chExt cx="586800" cy="1523237"/>
          </a:xfrm>
        </p:grpSpPr>
        <p:sp>
          <p:nvSpPr>
            <p:cNvPr id="1829" name="Google Shape;1829;p22"/>
            <p:cNvSpPr/>
            <p:nvPr/>
          </p:nvSpPr>
          <p:spPr>
            <a:xfrm rot="10800000">
              <a:off x="8557211" y="3859075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0" name="Google Shape;1830;p22"/>
            <p:cNvGrpSpPr/>
            <p:nvPr/>
          </p:nvGrpSpPr>
          <p:grpSpPr>
            <a:xfrm rot="5400000">
              <a:off x="8297605" y="4762340"/>
              <a:ext cx="1105976" cy="133969"/>
              <a:chOff x="8183182" y="663852"/>
              <a:chExt cx="1475028" cy="178673"/>
            </a:xfrm>
          </p:grpSpPr>
          <p:grpSp>
            <p:nvGrpSpPr>
              <p:cNvPr id="1831" name="Google Shape;1831;p22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832" name="Google Shape;1832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42" name="Google Shape;1842;p22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843" name="Google Shape;1843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853" name="Google Shape;1853;p22"/>
          <p:cNvSpPr txBox="1">
            <a:spLocks noGrp="1"/>
          </p:cNvSpPr>
          <p:nvPr>
            <p:ph type="title" idx="8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1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8" r:id="rId5"/>
    <p:sldLayoutId id="2147483661" r:id="rId6"/>
    <p:sldLayoutId id="2147483662" r:id="rId7"/>
    <p:sldLayoutId id="2147483663" r:id="rId8"/>
    <p:sldLayoutId id="2147483668" r:id="rId9"/>
    <p:sldLayoutId id="2147483674" r:id="rId10"/>
    <p:sldLayoutId id="214748367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33"/>
          <p:cNvSpPr/>
          <p:nvPr/>
        </p:nvSpPr>
        <p:spPr>
          <a:xfrm>
            <a:off x="2130750" y="2863441"/>
            <a:ext cx="48825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33"/>
          <p:cNvSpPr txBox="1">
            <a:spLocks noGrp="1"/>
          </p:cNvSpPr>
          <p:nvPr>
            <p:ph type="subTitle" idx="1"/>
          </p:nvPr>
        </p:nvSpPr>
        <p:spPr>
          <a:xfrm>
            <a:off x="2298150" y="2910243"/>
            <a:ext cx="4547700" cy="3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FIANARA TECH EXPO</a:t>
            </a:r>
            <a:endParaRPr b="1" dirty="0"/>
          </a:p>
        </p:txBody>
      </p:sp>
      <p:grpSp>
        <p:nvGrpSpPr>
          <p:cNvPr id="2661" name="Google Shape;2661;p33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662" name="Google Shape;2662;p3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8" name="Google Shape;2668;p33"/>
          <p:cNvGrpSpPr/>
          <p:nvPr/>
        </p:nvGrpSpPr>
        <p:grpSpPr>
          <a:xfrm rot="-5400000" flipH="1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2669" name="Google Shape;2669;p33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3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3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5" name="Google Shape;2675;p33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676" name="Google Shape;2676;p33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3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3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1" name="Google Shape;2681;p33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682" name="Google Shape;2682;p3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683" name="Google Shape;2683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3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694" name="Google Shape;2694;p3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04" name="Google Shape;2704;p33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05" name="Google Shape;2705;p3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9" name="Google Shape;2719;p33"/>
          <p:cNvSpPr txBox="1">
            <a:spLocks noGrp="1"/>
          </p:cNvSpPr>
          <p:nvPr>
            <p:ph type="ctrTitle"/>
          </p:nvPr>
        </p:nvSpPr>
        <p:spPr>
          <a:xfrm>
            <a:off x="1317600" y="1193625"/>
            <a:ext cx="6508800" cy="172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>
                <a:solidFill>
                  <a:schemeClr val="accent2"/>
                </a:solidFill>
              </a:rPr>
              <a:t>HACKMASTER </a:t>
            </a:r>
            <a:br>
              <a:rPr lang="en" sz="5800" dirty="0">
                <a:solidFill>
                  <a:schemeClr val="accent2"/>
                </a:solidFill>
              </a:rPr>
            </a:br>
            <a:r>
              <a:rPr lang="en" sz="5000" dirty="0"/>
              <a:t>Tournament</a:t>
            </a:r>
            <a:endParaRPr sz="5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8" name="Google Shape;3698;p53"/>
          <p:cNvSpPr txBox="1">
            <a:spLocks noGrp="1"/>
          </p:cNvSpPr>
          <p:nvPr>
            <p:ph type="title"/>
          </p:nvPr>
        </p:nvSpPr>
        <p:spPr>
          <a:xfrm>
            <a:off x="1182000" y="1560668"/>
            <a:ext cx="6780000" cy="12169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</a:t>
            </a:r>
            <a:r>
              <a:rPr lang="en" dirty="0">
                <a:solidFill>
                  <a:srgbClr val="FF0000"/>
                </a:solidFill>
              </a:rPr>
              <a:t>T</a:t>
            </a:r>
            <a:r>
              <a:rPr lang="en" dirty="0"/>
              <a:t>ec</a:t>
            </a:r>
            <a:br>
              <a:rPr lang="en" dirty="0">
                <a:solidFill>
                  <a:schemeClr val="accent2"/>
                </a:solidFill>
              </a:rPr>
            </a:br>
            <a:endParaRPr dirty="0"/>
          </a:p>
        </p:txBody>
      </p:sp>
      <p:grpSp>
        <p:nvGrpSpPr>
          <p:cNvPr id="3699" name="Google Shape;3699;p53"/>
          <p:cNvGrpSpPr/>
          <p:nvPr/>
        </p:nvGrpSpPr>
        <p:grpSpPr>
          <a:xfrm rot="10800000">
            <a:off x="2054539" y="4031203"/>
            <a:ext cx="883262" cy="242091"/>
            <a:chOff x="2300350" y="2601250"/>
            <a:chExt cx="2275275" cy="623625"/>
          </a:xfrm>
        </p:grpSpPr>
        <p:sp>
          <p:nvSpPr>
            <p:cNvPr id="3700" name="Google Shape;3700;p53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6" name="Google Shape;3706;p53"/>
          <p:cNvGrpSpPr/>
          <p:nvPr/>
        </p:nvGrpSpPr>
        <p:grpSpPr>
          <a:xfrm>
            <a:off x="6010292" y="904716"/>
            <a:ext cx="1105976" cy="133969"/>
            <a:chOff x="8183182" y="663852"/>
            <a:chExt cx="1475028" cy="178673"/>
          </a:xfrm>
        </p:grpSpPr>
        <p:grpSp>
          <p:nvGrpSpPr>
            <p:cNvPr id="3707" name="Google Shape;3707;p53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708" name="Google Shape;3708;p5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5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5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5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5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5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5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5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5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5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18" name="Google Shape;3718;p53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719" name="Google Shape;3719;p53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53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53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53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53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53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53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53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53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53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29" name="Google Shape;3729;p53"/>
          <p:cNvGrpSpPr/>
          <p:nvPr/>
        </p:nvGrpSpPr>
        <p:grpSpPr>
          <a:xfrm>
            <a:off x="5447301" y="4459919"/>
            <a:ext cx="1252897" cy="51000"/>
            <a:chOff x="2915381" y="4104819"/>
            <a:chExt cx="1252897" cy="51000"/>
          </a:xfrm>
        </p:grpSpPr>
        <p:sp>
          <p:nvSpPr>
            <p:cNvPr id="3730" name="Google Shape;3730;p53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CC5A2A4E-DFB6-0872-9CB0-2E1AA92A519F}"/>
              </a:ext>
            </a:extLst>
          </p:cNvPr>
          <p:cNvSpPr txBox="1"/>
          <p:nvPr/>
        </p:nvSpPr>
        <p:spPr>
          <a:xfrm>
            <a:off x="1361287" y="2138183"/>
            <a:ext cx="6112042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chemeClr val="lt1"/>
                </a:solidFill>
                <a:latin typeface="Exo"/>
                <a:sym typeface="Exo"/>
              </a:rPr>
              <a:t>Application proposant des services de localisation de transport en commun, de besoins quotidiens et de visite dans la ville de Fianarantsoa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2" name="Google Shape;3922;p57"/>
          <p:cNvSpPr txBox="1">
            <a:spLocks noGrp="1"/>
          </p:cNvSpPr>
          <p:nvPr>
            <p:ph type="title"/>
          </p:nvPr>
        </p:nvSpPr>
        <p:spPr>
          <a:xfrm>
            <a:off x="713100" y="2405677"/>
            <a:ext cx="771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3924" name="Google Shape;3924;p57"/>
          <p:cNvSpPr txBox="1">
            <a:spLocks noGrp="1"/>
          </p:cNvSpPr>
          <p:nvPr>
            <p:ph type="title" idx="2"/>
          </p:nvPr>
        </p:nvSpPr>
        <p:spPr>
          <a:xfrm>
            <a:off x="3132450" y="1484973"/>
            <a:ext cx="28791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3925" name="Google Shape;3925;p57"/>
          <p:cNvGrpSpPr/>
          <p:nvPr/>
        </p:nvGrpSpPr>
        <p:grpSpPr>
          <a:xfrm rot="5400000" flipH="1">
            <a:off x="5489296" y="55862"/>
            <a:ext cx="1823016" cy="296643"/>
            <a:chOff x="7857346" y="3902355"/>
            <a:chExt cx="1823016" cy="296643"/>
          </a:xfrm>
        </p:grpSpPr>
        <p:sp>
          <p:nvSpPr>
            <p:cNvPr id="3926" name="Google Shape;3926;p57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2" name="Google Shape;3932;p57"/>
          <p:cNvGrpSpPr/>
          <p:nvPr/>
        </p:nvGrpSpPr>
        <p:grpSpPr>
          <a:xfrm>
            <a:off x="1827567" y="1274816"/>
            <a:ext cx="1105976" cy="133969"/>
            <a:chOff x="8183182" y="663852"/>
            <a:chExt cx="1475028" cy="178673"/>
          </a:xfrm>
        </p:grpSpPr>
        <p:grpSp>
          <p:nvGrpSpPr>
            <p:cNvPr id="3933" name="Google Shape;3933;p5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934" name="Google Shape;3934;p5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5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5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5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5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5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5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5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5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5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4" name="Google Shape;3944;p5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945" name="Google Shape;3945;p5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5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5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5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5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5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5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5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5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5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55" name="Google Shape;3955;p57"/>
          <p:cNvGrpSpPr/>
          <p:nvPr/>
        </p:nvGrpSpPr>
        <p:grpSpPr>
          <a:xfrm rot="5400000">
            <a:off x="2554975" y="4127250"/>
            <a:ext cx="98902" cy="553090"/>
            <a:chOff x="4898850" y="4820550"/>
            <a:chExt cx="98902" cy="553090"/>
          </a:xfrm>
        </p:grpSpPr>
        <p:sp>
          <p:nvSpPr>
            <p:cNvPr id="3956" name="Google Shape;3956;p5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1" name="Google Shape;3961;p57"/>
          <p:cNvGrpSpPr/>
          <p:nvPr/>
        </p:nvGrpSpPr>
        <p:grpSpPr>
          <a:xfrm rot="5400000">
            <a:off x="4027600" y="367000"/>
            <a:ext cx="98902" cy="553090"/>
            <a:chOff x="4898850" y="4820550"/>
            <a:chExt cx="98902" cy="553090"/>
          </a:xfrm>
        </p:grpSpPr>
        <p:sp>
          <p:nvSpPr>
            <p:cNvPr id="3962" name="Google Shape;3962;p5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p57"/>
          <p:cNvSpPr txBox="1">
            <a:spLocks noGrp="1"/>
          </p:cNvSpPr>
          <p:nvPr>
            <p:ph type="title" idx="2"/>
          </p:nvPr>
        </p:nvSpPr>
        <p:spPr>
          <a:xfrm>
            <a:off x="1646063" y="1966256"/>
            <a:ext cx="5415065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 questions?</a:t>
            </a:r>
            <a:br>
              <a:rPr lang="en" dirty="0"/>
            </a:br>
            <a:r>
              <a:rPr lang="fr-FR" dirty="0"/>
              <a:t>😁</a:t>
            </a:r>
            <a:endParaRPr dirty="0"/>
          </a:p>
        </p:txBody>
      </p:sp>
      <p:grpSp>
        <p:nvGrpSpPr>
          <p:cNvPr id="3925" name="Google Shape;3925;p57"/>
          <p:cNvGrpSpPr/>
          <p:nvPr/>
        </p:nvGrpSpPr>
        <p:grpSpPr>
          <a:xfrm rot="5400000" flipH="1">
            <a:off x="5489296" y="55862"/>
            <a:ext cx="1823016" cy="296643"/>
            <a:chOff x="7857346" y="3902355"/>
            <a:chExt cx="1823016" cy="296643"/>
          </a:xfrm>
        </p:grpSpPr>
        <p:sp>
          <p:nvSpPr>
            <p:cNvPr id="3926" name="Google Shape;3926;p57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2" name="Google Shape;3932;p57"/>
          <p:cNvGrpSpPr/>
          <p:nvPr/>
        </p:nvGrpSpPr>
        <p:grpSpPr>
          <a:xfrm>
            <a:off x="1827567" y="1274816"/>
            <a:ext cx="1105976" cy="133969"/>
            <a:chOff x="8183182" y="663852"/>
            <a:chExt cx="1475028" cy="178673"/>
          </a:xfrm>
        </p:grpSpPr>
        <p:grpSp>
          <p:nvGrpSpPr>
            <p:cNvPr id="3933" name="Google Shape;3933;p57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934" name="Google Shape;3934;p5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5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5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5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5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5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5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5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5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5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4" name="Google Shape;3944;p57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945" name="Google Shape;3945;p57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57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57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57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57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57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57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57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57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57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55" name="Google Shape;3955;p57"/>
          <p:cNvGrpSpPr/>
          <p:nvPr/>
        </p:nvGrpSpPr>
        <p:grpSpPr>
          <a:xfrm rot="5400000">
            <a:off x="2554975" y="4127250"/>
            <a:ext cx="98902" cy="553090"/>
            <a:chOff x="4898850" y="4820550"/>
            <a:chExt cx="98902" cy="553090"/>
          </a:xfrm>
        </p:grpSpPr>
        <p:sp>
          <p:nvSpPr>
            <p:cNvPr id="3956" name="Google Shape;3956;p5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1" name="Google Shape;3961;p57"/>
          <p:cNvGrpSpPr/>
          <p:nvPr/>
        </p:nvGrpSpPr>
        <p:grpSpPr>
          <a:xfrm rot="5400000">
            <a:off x="4027600" y="367000"/>
            <a:ext cx="98902" cy="553090"/>
            <a:chOff x="4898850" y="4820550"/>
            <a:chExt cx="98902" cy="553090"/>
          </a:xfrm>
        </p:grpSpPr>
        <p:sp>
          <p:nvSpPr>
            <p:cNvPr id="3962" name="Google Shape;3962;p5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10351722"/>
      </p:ext>
    </p:extLst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38"/>
          <p:cNvSpPr txBox="1">
            <a:spLocks noGrp="1"/>
          </p:cNvSpPr>
          <p:nvPr>
            <p:ph type="title"/>
          </p:nvPr>
        </p:nvSpPr>
        <p:spPr>
          <a:xfrm>
            <a:off x="713100" y="2405677"/>
            <a:ext cx="771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PRESENTATION </a:t>
            </a:r>
            <a:br>
              <a:rPr lang="en" dirty="0"/>
            </a:br>
            <a:r>
              <a:rPr lang="en" dirty="0">
                <a:solidFill>
                  <a:schemeClr val="accent2"/>
                </a:solidFill>
              </a:rPr>
              <a:t>DE NOTRE EQUIPE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885" name="Google Shape;2885;p38"/>
          <p:cNvSpPr txBox="1">
            <a:spLocks noGrp="1"/>
          </p:cNvSpPr>
          <p:nvPr>
            <p:ph type="title" idx="2"/>
          </p:nvPr>
        </p:nvSpPr>
        <p:spPr>
          <a:xfrm>
            <a:off x="3132450" y="1161840"/>
            <a:ext cx="28791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2886" name="Google Shape;2886;p38"/>
          <p:cNvGrpSpPr/>
          <p:nvPr/>
        </p:nvGrpSpPr>
        <p:grpSpPr>
          <a:xfrm rot="-5400000">
            <a:off x="2746096" y="55862"/>
            <a:ext cx="1823016" cy="296643"/>
            <a:chOff x="7857346" y="3902355"/>
            <a:chExt cx="1823016" cy="296643"/>
          </a:xfrm>
        </p:grpSpPr>
        <p:sp>
          <p:nvSpPr>
            <p:cNvPr id="2887" name="Google Shape;2887;p3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8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8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8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3" name="Google Shape;2893;p38"/>
          <p:cNvGrpSpPr/>
          <p:nvPr/>
        </p:nvGrpSpPr>
        <p:grpSpPr>
          <a:xfrm rot="5400000">
            <a:off x="1639375" y="1028400"/>
            <a:ext cx="98902" cy="553090"/>
            <a:chOff x="4898850" y="4820550"/>
            <a:chExt cx="98902" cy="553090"/>
          </a:xfrm>
        </p:grpSpPr>
        <p:sp>
          <p:nvSpPr>
            <p:cNvPr id="2894" name="Google Shape;2894;p3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9" name="Google Shape;2899;p38"/>
          <p:cNvGrpSpPr/>
          <p:nvPr/>
        </p:nvGrpSpPr>
        <p:grpSpPr>
          <a:xfrm>
            <a:off x="1609176" y="4434219"/>
            <a:ext cx="1252897" cy="51000"/>
            <a:chOff x="2915381" y="4104819"/>
            <a:chExt cx="1252897" cy="51000"/>
          </a:xfrm>
        </p:grpSpPr>
        <p:sp>
          <p:nvSpPr>
            <p:cNvPr id="2900" name="Google Shape;2900;p38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8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8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8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8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8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8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8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8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8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8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8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8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8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4" name="Google Shape;2914;p38"/>
          <p:cNvGrpSpPr/>
          <p:nvPr/>
        </p:nvGrpSpPr>
        <p:grpSpPr>
          <a:xfrm>
            <a:off x="5495767" y="691791"/>
            <a:ext cx="1105976" cy="133969"/>
            <a:chOff x="8183182" y="663852"/>
            <a:chExt cx="1475028" cy="178673"/>
          </a:xfrm>
        </p:grpSpPr>
        <p:grpSp>
          <p:nvGrpSpPr>
            <p:cNvPr id="2915" name="Google Shape;2915;p3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916" name="Google Shape;2916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6" name="Google Shape;2926;p3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927" name="Google Shape;2927;p3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3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3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3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3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3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3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3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3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3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37" name="Google Shape;2937;p38"/>
          <p:cNvGrpSpPr/>
          <p:nvPr/>
        </p:nvGrpSpPr>
        <p:grpSpPr>
          <a:xfrm rot="5400000">
            <a:off x="5968600" y="4273462"/>
            <a:ext cx="98902" cy="553090"/>
            <a:chOff x="4898850" y="4820550"/>
            <a:chExt cx="98902" cy="553090"/>
          </a:xfrm>
        </p:grpSpPr>
        <p:sp>
          <p:nvSpPr>
            <p:cNvPr id="2938" name="Google Shape;2938;p3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" name="Google Shape;2772;p36"/>
          <p:cNvSpPr txBox="1">
            <a:spLocks noGrp="1"/>
          </p:cNvSpPr>
          <p:nvPr>
            <p:ph type="title"/>
          </p:nvPr>
        </p:nvSpPr>
        <p:spPr>
          <a:xfrm>
            <a:off x="1928493" y="1746432"/>
            <a:ext cx="1781329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OMNIA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773" name="Google Shape;2773;p36"/>
          <p:cNvSpPr txBox="1">
            <a:spLocks noGrp="1"/>
          </p:cNvSpPr>
          <p:nvPr>
            <p:ph type="subTitle" idx="1"/>
          </p:nvPr>
        </p:nvSpPr>
        <p:spPr>
          <a:xfrm>
            <a:off x="660837" y="2178441"/>
            <a:ext cx="4721192" cy="14385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/>
              <a:t>Equipe de développeurs compétents toujours en quête de nouveaux défis</a:t>
            </a:r>
            <a:endParaRPr sz="2300" b="1" dirty="0"/>
          </a:p>
        </p:txBody>
      </p:sp>
      <p:pic>
        <p:nvPicPr>
          <p:cNvPr id="2774" name="Google Shape;2774;p36"/>
          <p:cNvPicPr preferRelativeResize="0"/>
          <p:nvPr/>
        </p:nvPicPr>
        <p:blipFill>
          <a:blip r:embed="rId3"/>
          <a:srcRect l="49" r="49"/>
          <a:stretch/>
        </p:blipFill>
        <p:spPr>
          <a:xfrm>
            <a:off x="5474725" y="1307063"/>
            <a:ext cx="2727600" cy="2730300"/>
          </a:xfrm>
          <a:prstGeom prst="ellipse">
            <a:avLst/>
          </a:prstGeom>
          <a:noFill/>
          <a:ln>
            <a:noFill/>
          </a:ln>
          <a:effectLst>
            <a:outerShdw blurRad="657225" algn="bl" rotWithShape="0">
              <a:schemeClr val="accent2">
                <a:alpha val="40000"/>
              </a:schemeClr>
            </a:outerShdw>
          </a:effectLst>
        </p:spPr>
      </p:pic>
      <p:sp>
        <p:nvSpPr>
          <p:cNvPr id="2775" name="Google Shape;2775;p36"/>
          <p:cNvSpPr/>
          <p:nvPr/>
        </p:nvSpPr>
        <p:spPr>
          <a:xfrm>
            <a:off x="-1414555" y="42014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36"/>
          <p:cNvSpPr/>
          <p:nvPr/>
        </p:nvSpPr>
        <p:spPr>
          <a:xfrm>
            <a:off x="-1111455" y="3922165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77" name="Google Shape;2777;p36"/>
          <p:cNvGrpSpPr/>
          <p:nvPr/>
        </p:nvGrpSpPr>
        <p:grpSpPr>
          <a:xfrm rot="10800000">
            <a:off x="7471439" y="3616978"/>
            <a:ext cx="883262" cy="242091"/>
            <a:chOff x="2300350" y="2601250"/>
            <a:chExt cx="2275275" cy="623625"/>
          </a:xfrm>
        </p:grpSpPr>
        <p:sp>
          <p:nvSpPr>
            <p:cNvPr id="2778" name="Google Shape;2778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4" name="Google Shape;2784;p36"/>
          <p:cNvGrpSpPr/>
          <p:nvPr/>
        </p:nvGrpSpPr>
        <p:grpSpPr>
          <a:xfrm rot="5400000">
            <a:off x="2345200" y="704475"/>
            <a:ext cx="98902" cy="553090"/>
            <a:chOff x="4898850" y="4820550"/>
            <a:chExt cx="98902" cy="553090"/>
          </a:xfrm>
        </p:grpSpPr>
        <p:sp>
          <p:nvSpPr>
            <p:cNvPr id="2785" name="Google Shape;2785;p36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6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6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6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6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0" name="Google Shape;2790;p36"/>
          <p:cNvGrpSpPr/>
          <p:nvPr/>
        </p:nvGrpSpPr>
        <p:grpSpPr>
          <a:xfrm>
            <a:off x="2596239" y="3820728"/>
            <a:ext cx="883262" cy="242091"/>
            <a:chOff x="2300350" y="2601250"/>
            <a:chExt cx="2275275" cy="623625"/>
          </a:xfrm>
        </p:grpSpPr>
        <p:sp>
          <p:nvSpPr>
            <p:cNvPr id="2791" name="Google Shape;2791;p36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6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6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6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6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6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7" name="Google Shape;2797;p36"/>
          <p:cNvGrpSpPr/>
          <p:nvPr/>
        </p:nvGrpSpPr>
        <p:grpSpPr>
          <a:xfrm>
            <a:off x="4762192" y="4297866"/>
            <a:ext cx="1105976" cy="133969"/>
            <a:chOff x="8183182" y="663852"/>
            <a:chExt cx="1475028" cy="178673"/>
          </a:xfrm>
        </p:grpSpPr>
        <p:grpSp>
          <p:nvGrpSpPr>
            <p:cNvPr id="2798" name="Google Shape;2798;p36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99" name="Google Shape;2799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09" name="Google Shape;2809;p36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810" name="Google Shape;2810;p36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36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36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36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36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36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36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36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36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36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Google Shape;3159;p44"/>
          <p:cNvSpPr txBox="1">
            <a:spLocks noGrp="1"/>
          </p:cNvSpPr>
          <p:nvPr>
            <p:ph type="title"/>
          </p:nvPr>
        </p:nvSpPr>
        <p:spPr>
          <a:xfrm>
            <a:off x="836951" y="1989718"/>
            <a:ext cx="7566300" cy="16788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MEMBRE </a:t>
            </a:r>
            <a:br>
              <a:rPr lang="en" dirty="0">
                <a:solidFill>
                  <a:schemeClr val="accent2"/>
                </a:solidFill>
              </a:rPr>
            </a:br>
            <a:r>
              <a:rPr lang="en" dirty="0">
                <a:solidFill>
                  <a:schemeClr val="accent2"/>
                </a:solidFill>
              </a:rPr>
              <a:t>DE NOTRE EQUIPE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161" name="Google Shape;3161;p44"/>
          <p:cNvSpPr txBox="1">
            <a:spLocks noGrp="1"/>
          </p:cNvSpPr>
          <p:nvPr>
            <p:ph type="title" idx="2"/>
          </p:nvPr>
        </p:nvSpPr>
        <p:spPr>
          <a:xfrm>
            <a:off x="3392885" y="1165228"/>
            <a:ext cx="21303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3162" name="Google Shape;3162;p44"/>
          <p:cNvGrpSpPr/>
          <p:nvPr/>
        </p:nvGrpSpPr>
        <p:grpSpPr>
          <a:xfrm flipH="1">
            <a:off x="7672202" y="3605178"/>
            <a:ext cx="883262" cy="242091"/>
            <a:chOff x="2300350" y="2601250"/>
            <a:chExt cx="2275275" cy="623625"/>
          </a:xfrm>
        </p:grpSpPr>
        <p:sp>
          <p:nvSpPr>
            <p:cNvPr id="3163" name="Google Shape;3163;p4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9" name="Google Shape;3169;p44"/>
          <p:cNvGrpSpPr/>
          <p:nvPr/>
        </p:nvGrpSpPr>
        <p:grpSpPr>
          <a:xfrm rot="5400000">
            <a:off x="2935200" y="4005125"/>
            <a:ext cx="98902" cy="553090"/>
            <a:chOff x="4898850" y="4820550"/>
            <a:chExt cx="98902" cy="553090"/>
          </a:xfrm>
        </p:grpSpPr>
        <p:sp>
          <p:nvSpPr>
            <p:cNvPr id="3170" name="Google Shape;3170;p4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5" name="Google Shape;3175;p44"/>
          <p:cNvGrpSpPr/>
          <p:nvPr/>
        </p:nvGrpSpPr>
        <p:grpSpPr>
          <a:xfrm>
            <a:off x="5776817" y="1332566"/>
            <a:ext cx="1105976" cy="133969"/>
            <a:chOff x="8183182" y="663852"/>
            <a:chExt cx="1475028" cy="178673"/>
          </a:xfrm>
        </p:grpSpPr>
        <p:grpSp>
          <p:nvGrpSpPr>
            <p:cNvPr id="3176" name="Google Shape;3176;p4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177" name="Google Shape;3177;p4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7" name="Google Shape;3187;p4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188" name="Google Shape;3188;p4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98" name="Google Shape;3198;p44"/>
          <p:cNvGrpSpPr/>
          <p:nvPr/>
        </p:nvGrpSpPr>
        <p:grpSpPr>
          <a:xfrm>
            <a:off x="5294901" y="4383719"/>
            <a:ext cx="1252897" cy="51000"/>
            <a:chOff x="2915381" y="4104819"/>
            <a:chExt cx="1252897" cy="51000"/>
          </a:xfrm>
        </p:grpSpPr>
        <p:sp>
          <p:nvSpPr>
            <p:cNvPr id="3199" name="Google Shape;3199;p4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4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4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4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4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4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3" name="Google Shape;3213;p44"/>
          <p:cNvGrpSpPr/>
          <p:nvPr/>
        </p:nvGrpSpPr>
        <p:grpSpPr>
          <a:xfrm>
            <a:off x="2621939" y="674428"/>
            <a:ext cx="883262" cy="242091"/>
            <a:chOff x="2300350" y="2601250"/>
            <a:chExt cx="2275275" cy="623625"/>
          </a:xfrm>
        </p:grpSpPr>
        <p:sp>
          <p:nvSpPr>
            <p:cNvPr id="3214" name="Google Shape;3214;p4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4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4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4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4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4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0" name="Google Shape;3220;p44"/>
          <p:cNvGrpSpPr/>
          <p:nvPr/>
        </p:nvGrpSpPr>
        <p:grpSpPr>
          <a:xfrm>
            <a:off x="7672192" y="1903729"/>
            <a:ext cx="1823016" cy="296643"/>
            <a:chOff x="7857346" y="3902355"/>
            <a:chExt cx="1823016" cy="296643"/>
          </a:xfrm>
        </p:grpSpPr>
        <p:sp>
          <p:nvSpPr>
            <p:cNvPr id="3221" name="Google Shape;3221;p4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4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4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4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7" name="Google Shape;3227;p44"/>
          <p:cNvGrpSpPr/>
          <p:nvPr/>
        </p:nvGrpSpPr>
        <p:grpSpPr>
          <a:xfrm rot="5400000">
            <a:off x="3177559" y="1544225"/>
            <a:ext cx="98902" cy="553090"/>
            <a:chOff x="4898850" y="4820550"/>
            <a:chExt cx="98902" cy="553090"/>
          </a:xfrm>
        </p:grpSpPr>
        <p:sp>
          <p:nvSpPr>
            <p:cNvPr id="3228" name="Google Shape;3228;p4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1" name="Google Shape;3971;p58"/>
          <p:cNvSpPr/>
          <p:nvPr/>
        </p:nvSpPr>
        <p:spPr>
          <a:xfrm>
            <a:off x="6130278" y="3252400"/>
            <a:ext cx="21039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2" name="Google Shape;3972;p58"/>
          <p:cNvSpPr/>
          <p:nvPr/>
        </p:nvSpPr>
        <p:spPr>
          <a:xfrm>
            <a:off x="6130278" y="1573039"/>
            <a:ext cx="21039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3" name="Google Shape;3973;p58"/>
          <p:cNvSpPr/>
          <p:nvPr/>
        </p:nvSpPr>
        <p:spPr>
          <a:xfrm>
            <a:off x="2204274" y="3252400"/>
            <a:ext cx="21039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4" name="Google Shape;3974;p58"/>
          <p:cNvSpPr/>
          <p:nvPr/>
        </p:nvSpPr>
        <p:spPr>
          <a:xfrm>
            <a:off x="2204274" y="1573039"/>
            <a:ext cx="21039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5" name="Google Shape;3975;p58"/>
          <p:cNvSpPr txBox="1">
            <a:spLocks noGrp="1"/>
          </p:cNvSpPr>
          <p:nvPr>
            <p:ph type="title" idx="8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OMNIA</a:t>
            </a:r>
            <a:endParaRPr sz="4000" dirty="0"/>
          </a:p>
        </p:txBody>
      </p:sp>
      <p:sp>
        <p:nvSpPr>
          <p:cNvPr id="3976" name="Google Shape;3976;p58"/>
          <p:cNvSpPr txBox="1">
            <a:spLocks noGrp="1"/>
          </p:cNvSpPr>
          <p:nvPr>
            <p:ph type="title"/>
          </p:nvPr>
        </p:nvSpPr>
        <p:spPr>
          <a:xfrm>
            <a:off x="2246574" y="1636039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Mamilalaina Joël</a:t>
            </a:r>
            <a:endParaRPr dirty="0"/>
          </a:p>
        </p:txBody>
      </p:sp>
      <p:sp>
        <p:nvSpPr>
          <p:cNvPr id="3977" name="Google Shape;3977;p58"/>
          <p:cNvSpPr txBox="1">
            <a:spLocks noGrp="1"/>
          </p:cNvSpPr>
          <p:nvPr>
            <p:ph type="subTitle" idx="1"/>
          </p:nvPr>
        </p:nvSpPr>
        <p:spPr>
          <a:xfrm>
            <a:off x="2123424" y="2032039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CONCEPTEUR 3D </a:t>
            </a:r>
            <a:endParaRPr dirty="0"/>
          </a:p>
        </p:txBody>
      </p:sp>
      <p:sp>
        <p:nvSpPr>
          <p:cNvPr id="3978" name="Google Shape;3978;p58"/>
          <p:cNvSpPr txBox="1">
            <a:spLocks noGrp="1"/>
          </p:cNvSpPr>
          <p:nvPr>
            <p:ph type="title" idx="2"/>
          </p:nvPr>
        </p:nvSpPr>
        <p:spPr>
          <a:xfrm>
            <a:off x="6172578" y="1636039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Nourah Michaël</a:t>
            </a:r>
            <a:endParaRPr dirty="0"/>
          </a:p>
        </p:txBody>
      </p:sp>
      <p:sp>
        <p:nvSpPr>
          <p:cNvPr id="3979" name="Google Shape;3979;p58"/>
          <p:cNvSpPr txBox="1">
            <a:spLocks noGrp="1"/>
          </p:cNvSpPr>
          <p:nvPr>
            <p:ph type="subTitle" idx="3"/>
          </p:nvPr>
        </p:nvSpPr>
        <p:spPr>
          <a:xfrm>
            <a:off x="6049428" y="2032039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</a:t>
            </a:r>
            <a:endParaRPr dirty="0"/>
          </a:p>
        </p:txBody>
      </p:sp>
      <p:sp>
        <p:nvSpPr>
          <p:cNvPr id="3980" name="Google Shape;3980;p58"/>
          <p:cNvSpPr txBox="1">
            <a:spLocks noGrp="1"/>
          </p:cNvSpPr>
          <p:nvPr>
            <p:ph type="title" idx="4"/>
          </p:nvPr>
        </p:nvSpPr>
        <p:spPr>
          <a:xfrm>
            <a:off x="2204274" y="3315400"/>
            <a:ext cx="2103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Fanilo Ny Avo</a:t>
            </a:r>
            <a:endParaRPr dirty="0"/>
          </a:p>
        </p:txBody>
      </p:sp>
      <p:sp>
        <p:nvSpPr>
          <p:cNvPr id="3981" name="Google Shape;3981;p58"/>
          <p:cNvSpPr txBox="1">
            <a:spLocks noGrp="1"/>
          </p:cNvSpPr>
          <p:nvPr>
            <p:ph type="subTitle" idx="5"/>
          </p:nvPr>
        </p:nvSpPr>
        <p:spPr>
          <a:xfrm>
            <a:off x="2123424" y="3711400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BACKEND</a:t>
            </a:r>
            <a:endParaRPr dirty="0"/>
          </a:p>
        </p:txBody>
      </p:sp>
      <p:sp>
        <p:nvSpPr>
          <p:cNvPr id="3982" name="Google Shape;3982;p58"/>
          <p:cNvSpPr txBox="1">
            <a:spLocks noGrp="1"/>
          </p:cNvSpPr>
          <p:nvPr>
            <p:ph type="title" idx="6"/>
          </p:nvPr>
        </p:nvSpPr>
        <p:spPr>
          <a:xfrm>
            <a:off x="6172578" y="3315400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Tojonirina Espa</a:t>
            </a:r>
            <a:endParaRPr dirty="0"/>
          </a:p>
        </p:txBody>
      </p:sp>
      <p:sp>
        <p:nvSpPr>
          <p:cNvPr id="3983" name="Google Shape;3983;p58"/>
          <p:cNvSpPr txBox="1">
            <a:spLocks noGrp="1"/>
          </p:cNvSpPr>
          <p:nvPr>
            <p:ph type="subTitle" idx="7"/>
          </p:nvPr>
        </p:nvSpPr>
        <p:spPr>
          <a:xfrm>
            <a:off x="6049428" y="3711400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BACKEND</a:t>
            </a:r>
            <a:endParaRPr dirty="0"/>
          </a:p>
        </p:txBody>
      </p:sp>
      <p:pic>
        <p:nvPicPr>
          <p:cNvPr id="3984" name="Google Shape;3984;p58"/>
          <p:cNvPicPr preferRelativeResize="0"/>
          <p:nvPr/>
        </p:nvPicPr>
        <p:blipFill>
          <a:blip r:embed="rId3"/>
          <a:srcRect l="1568" r="1568"/>
          <a:stretch/>
        </p:blipFill>
        <p:spPr>
          <a:xfrm>
            <a:off x="831850" y="1465041"/>
            <a:ext cx="1206900" cy="12063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pic>
        <p:nvPicPr>
          <p:cNvPr id="3985" name="Google Shape;3985;p58"/>
          <p:cNvPicPr preferRelativeResize="0"/>
          <p:nvPr/>
        </p:nvPicPr>
        <p:blipFill>
          <a:blip r:embed="rId4"/>
          <a:srcRect t="8861" b="8861"/>
          <a:stretch/>
        </p:blipFill>
        <p:spPr>
          <a:xfrm>
            <a:off x="831850" y="3145299"/>
            <a:ext cx="1206900" cy="12063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pic>
        <p:nvPicPr>
          <p:cNvPr id="3986" name="Google Shape;3986;p58"/>
          <p:cNvPicPr preferRelativeResize="0"/>
          <p:nvPr/>
        </p:nvPicPr>
        <p:blipFill>
          <a:blip r:embed="rId5"/>
          <a:srcRect t="1962" b="1962"/>
          <a:stretch/>
        </p:blipFill>
        <p:spPr>
          <a:xfrm>
            <a:off x="4766950" y="1465041"/>
            <a:ext cx="1206900" cy="12063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pic>
        <p:nvPicPr>
          <p:cNvPr id="3987" name="Google Shape;3987;p58"/>
          <p:cNvPicPr preferRelativeResize="0"/>
          <p:nvPr/>
        </p:nvPicPr>
        <p:blipFill>
          <a:blip r:embed="rId6"/>
          <a:srcRect t="261" b="261"/>
          <a:stretch/>
        </p:blipFill>
        <p:spPr>
          <a:xfrm>
            <a:off x="4766950" y="3145299"/>
            <a:ext cx="1206900" cy="12063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988" name="Google Shape;3988;p58"/>
          <p:cNvGrpSpPr/>
          <p:nvPr/>
        </p:nvGrpSpPr>
        <p:grpSpPr>
          <a:xfrm rot="10800000">
            <a:off x="3173864" y="4502492"/>
            <a:ext cx="883262" cy="242091"/>
            <a:chOff x="2300350" y="2601250"/>
            <a:chExt cx="2275275" cy="623625"/>
          </a:xfrm>
        </p:grpSpPr>
        <p:sp>
          <p:nvSpPr>
            <p:cNvPr id="3989" name="Google Shape;3989;p5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5" name="Google Shape;3995;p58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3996" name="Google Shape;3996;p5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1" name="Google Shape;4001;p58"/>
          <p:cNvGrpSpPr/>
          <p:nvPr/>
        </p:nvGrpSpPr>
        <p:grpSpPr>
          <a:xfrm rot="5400000">
            <a:off x="2818975" y="934625"/>
            <a:ext cx="98902" cy="553090"/>
            <a:chOff x="4898850" y="4820550"/>
            <a:chExt cx="98902" cy="553090"/>
          </a:xfrm>
        </p:grpSpPr>
        <p:sp>
          <p:nvSpPr>
            <p:cNvPr id="4002" name="Google Shape;4002;p5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6" name="Google Shape;3516;p50"/>
          <p:cNvSpPr txBox="1">
            <a:spLocks noGrp="1"/>
          </p:cNvSpPr>
          <p:nvPr>
            <p:ph type="title"/>
          </p:nvPr>
        </p:nvSpPr>
        <p:spPr>
          <a:xfrm>
            <a:off x="417463" y="1418955"/>
            <a:ext cx="7583400" cy="20235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518" name="Google Shape;3518;p50"/>
          <p:cNvSpPr txBox="1">
            <a:spLocks noGrp="1"/>
          </p:cNvSpPr>
          <p:nvPr>
            <p:ph type="title" idx="2"/>
          </p:nvPr>
        </p:nvSpPr>
        <p:spPr>
          <a:xfrm>
            <a:off x="2698247" y="1102619"/>
            <a:ext cx="23355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3519" name="Google Shape;3519;p50"/>
          <p:cNvGrpSpPr/>
          <p:nvPr/>
        </p:nvGrpSpPr>
        <p:grpSpPr>
          <a:xfrm flipH="1">
            <a:off x="1431588" y="3700403"/>
            <a:ext cx="883262" cy="242091"/>
            <a:chOff x="2300350" y="2601250"/>
            <a:chExt cx="2275275" cy="623625"/>
          </a:xfrm>
        </p:grpSpPr>
        <p:sp>
          <p:nvSpPr>
            <p:cNvPr id="3520" name="Google Shape;3520;p50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0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0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0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0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0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6" name="Google Shape;3526;p50"/>
          <p:cNvGrpSpPr/>
          <p:nvPr/>
        </p:nvGrpSpPr>
        <p:grpSpPr>
          <a:xfrm rot="5400000">
            <a:off x="2372875" y="1324825"/>
            <a:ext cx="98902" cy="553090"/>
            <a:chOff x="4898850" y="4820550"/>
            <a:chExt cx="98902" cy="553090"/>
          </a:xfrm>
        </p:grpSpPr>
        <p:sp>
          <p:nvSpPr>
            <p:cNvPr id="3527" name="Google Shape;3527;p50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0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0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0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0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2" name="Google Shape;3532;p50"/>
          <p:cNvGrpSpPr/>
          <p:nvPr/>
        </p:nvGrpSpPr>
        <p:grpSpPr>
          <a:xfrm>
            <a:off x="4886167" y="996591"/>
            <a:ext cx="1105976" cy="133969"/>
            <a:chOff x="8183182" y="663852"/>
            <a:chExt cx="1475028" cy="178673"/>
          </a:xfrm>
        </p:grpSpPr>
        <p:grpSp>
          <p:nvGrpSpPr>
            <p:cNvPr id="3533" name="Google Shape;3533;p50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534" name="Google Shape;3534;p5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5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5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5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5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5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5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5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5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5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4" name="Google Shape;3544;p50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545" name="Google Shape;3545;p5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5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5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5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5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5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5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5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5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5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55" name="Google Shape;3555;p50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3556" name="Google Shape;3556;p5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0" name="Google Shape;3570;p50"/>
          <p:cNvGrpSpPr/>
          <p:nvPr/>
        </p:nvGrpSpPr>
        <p:grpSpPr>
          <a:xfrm rot="10800000">
            <a:off x="5829373" y="1623828"/>
            <a:ext cx="883262" cy="242091"/>
            <a:chOff x="2300350" y="2601250"/>
            <a:chExt cx="2275275" cy="623625"/>
          </a:xfrm>
        </p:grpSpPr>
        <p:sp>
          <p:nvSpPr>
            <p:cNvPr id="3571" name="Google Shape;3571;p50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0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0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0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0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0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p58"/>
          <p:cNvSpPr/>
          <p:nvPr/>
        </p:nvSpPr>
        <p:spPr>
          <a:xfrm>
            <a:off x="6130278" y="2534433"/>
            <a:ext cx="21039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3" name="Google Shape;3973;p58"/>
          <p:cNvSpPr/>
          <p:nvPr/>
        </p:nvSpPr>
        <p:spPr>
          <a:xfrm>
            <a:off x="2204274" y="3252400"/>
            <a:ext cx="21039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4" name="Google Shape;3974;p58"/>
          <p:cNvSpPr/>
          <p:nvPr/>
        </p:nvSpPr>
        <p:spPr>
          <a:xfrm>
            <a:off x="2204274" y="1573039"/>
            <a:ext cx="21039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5" name="Google Shape;3975;p58"/>
          <p:cNvSpPr txBox="1">
            <a:spLocks noGrp="1"/>
          </p:cNvSpPr>
          <p:nvPr>
            <p:ph type="title" idx="8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TECHNOLOGIES</a:t>
            </a:r>
            <a:endParaRPr sz="4000" dirty="0"/>
          </a:p>
        </p:txBody>
      </p:sp>
      <p:sp>
        <p:nvSpPr>
          <p:cNvPr id="3976" name="Google Shape;3976;p58"/>
          <p:cNvSpPr txBox="1">
            <a:spLocks noGrp="1"/>
          </p:cNvSpPr>
          <p:nvPr>
            <p:ph type="title"/>
          </p:nvPr>
        </p:nvSpPr>
        <p:spPr>
          <a:xfrm>
            <a:off x="2246574" y="1636039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</a:t>
            </a:r>
            <a:endParaRPr dirty="0"/>
          </a:p>
        </p:txBody>
      </p:sp>
      <p:sp>
        <p:nvSpPr>
          <p:cNvPr id="3978" name="Google Shape;3978;p58"/>
          <p:cNvSpPr txBox="1">
            <a:spLocks noGrp="1"/>
          </p:cNvSpPr>
          <p:nvPr>
            <p:ph type="title" idx="2"/>
          </p:nvPr>
        </p:nvSpPr>
        <p:spPr>
          <a:xfrm>
            <a:off x="6172578" y="2597433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3D</a:t>
            </a:r>
            <a:endParaRPr dirty="0"/>
          </a:p>
        </p:txBody>
      </p:sp>
      <p:sp>
        <p:nvSpPr>
          <p:cNvPr id="3980" name="Google Shape;3980;p58"/>
          <p:cNvSpPr txBox="1">
            <a:spLocks noGrp="1"/>
          </p:cNvSpPr>
          <p:nvPr>
            <p:ph type="title" idx="4"/>
          </p:nvPr>
        </p:nvSpPr>
        <p:spPr>
          <a:xfrm>
            <a:off x="2204274" y="3315400"/>
            <a:ext cx="2103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Backend</a:t>
            </a:r>
            <a:endParaRPr dirty="0"/>
          </a:p>
        </p:txBody>
      </p:sp>
      <p:pic>
        <p:nvPicPr>
          <p:cNvPr id="3984" name="Google Shape;3984;p58"/>
          <p:cNvPicPr preferRelativeResize="0"/>
          <p:nvPr/>
        </p:nvPicPr>
        <p:blipFill>
          <a:blip r:embed="rId3"/>
          <a:srcRect t="25" b="25"/>
          <a:stretch/>
        </p:blipFill>
        <p:spPr>
          <a:xfrm>
            <a:off x="831850" y="1395051"/>
            <a:ext cx="1206900" cy="1206300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pic>
        <p:nvPicPr>
          <p:cNvPr id="3985" name="Google Shape;3985;p58"/>
          <p:cNvPicPr preferRelativeResize="0"/>
          <p:nvPr/>
        </p:nvPicPr>
        <p:blipFill>
          <a:blip r:embed="rId4"/>
          <a:srcRect t="25" b="25"/>
          <a:stretch/>
        </p:blipFill>
        <p:spPr>
          <a:xfrm>
            <a:off x="831850" y="2849200"/>
            <a:ext cx="1206900" cy="1206300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pic>
        <p:nvPicPr>
          <p:cNvPr id="3986" name="Google Shape;3986;p58"/>
          <p:cNvPicPr preferRelativeResize="0"/>
          <p:nvPr/>
        </p:nvPicPr>
        <p:blipFill>
          <a:blip r:embed="rId5"/>
          <a:srcRect t="25" b="25"/>
          <a:stretch/>
        </p:blipFill>
        <p:spPr>
          <a:xfrm>
            <a:off x="5137254" y="2331297"/>
            <a:ext cx="789024" cy="761324"/>
          </a:xfrm>
          <a:prstGeom prst="roundRect">
            <a:avLst>
              <a:gd name="adj" fmla="val 16667"/>
            </a:avLst>
          </a:prstGeom>
          <a:noFill/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442913" algn="bl" rotWithShape="0">
              <a:schemeClr val="accent2">
                <a:alpha val="40000"/>
              </a:schemeClr>
            </a:outerShdw>
          </a:effectLst>
        </p:spPr>
      </p:pic>
      <p:grpSp>
        <p:nvGrpSpPr>
          <p:cNvPr id="3988" name="Google Shape;3988;p58"/>
          <p:cNvGrpSpPr/>
          <p:nvPr/>
        </p:nvGrpSpPr>
        <p:grpSpPr>
          <a:xfrm rot="10800000">
            <a:off x="3173864" y="4502492"/>
            <a:ext cx="883262" cy="242091"/>
            <a:chOff x="2300350" y="2601250"/>
            <a:chExt cx="2275275" cy="623625"/>
          </a:xfrm>
        </p:grpSpPr>
        <p:sp>
          <p:nvSpPr>
            <p:cNvPr id="3989" name="Google Shape;3989;p5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5" name="Google Shape;3995;p58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3996" name="Google Shape;3996;p5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1" name="Google Shape;4001;p58"/>
          <p:cNvGrpSpPr/>
          <p:nvPr/>
        </p:nvGrpSpPr>
        <p:grpSpPr>
          <a:xfrm rot="5400000">
            <a:off x="2818975" y="934625"/>
            <a:ext cx="98902" cy="553090"/>
            <a:chOff x="4898850" y="4820550"/>
            <a:chExt cx="98902" cy="553090"/>
          </a:xfrm>
        </p:grpSpPr>
        <p:sp>
          <p:nvSpPr>
            <p:cNvPr id="4002" name="Google Shape;4002;p5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76909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6" name="Google Shape;3516;p50"/>
          <p:cNvSpPr txBox="1">
            <a:spLocks noGrp="1"/>
          </p:cNvSpPr>
          <p:nvPr>
            <p:ph type="title"/>
          </p:nvPr>
        </p:nvSpPr>
        <p:spPr>
          <a:xfrm>
            <a:off x="427402" y="2083230"/>
            <a:ext cx="7583400" cy="20235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PROBLEMATIQUES</a:t>
            </a:r>
            <a:br>
              <a:rPr lang="en" dirty="0"/>
            </a:br>
            <a:r>
              <a:rPr lang="en" dirty="0"/>
              <a:t>et </a:t>
            </a:r>
            <a:br>
              <a:rPr lang="en" dirty="0"/>
            </a:br>
            <a:r>
              <a:rPr lang="en" dirty="0">
                <a:solidFill>
                  <a:schemeClr val="accent2"/>
                </a:solidFill>
              </a:rPr>
              <a:t>SOLUTIONS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518" name="Google Shape;3518;p50"/>
          <p:cNvSpPr txBox="1">
            <a:spLocks noGrp="1"/>
          </p:cNvSpPr>
          <p:nvPr>
            <p:ph type="title" idx="2"/>
          </p:nvPr>
        </p:nvSpPr>
        <p:spPr>
          <a:xfrm>
            <a:off x="2698247" y="1102619"/>
            <a:ext cx="23355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3519" name="Google Shape;3519;p50"/>
          <p:cNvGrpSpPr/>
          <p:nvPr/>
        </p:nvGrpSpPr>
        <p:grpSpPr>
          <a:xfrm flipH="1">
            <a:off x="1431588" y="3700403"/>
            <a:ext cx="883262" cy="242091"/>
            <a:chOff x="2300350" y="2601250"/>
            <a:chExt cx="2275275" cy="623625"/>
          </a:xfrm>
        </p:grpSpPr>
        <p:sp>
          <p:nvSpPr>
            <p:cNvPr id="3520" name="Google Shape;3520;p50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0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0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0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0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0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26" name="Google Shape;3526;p50"/>
          <p:cNvGrpSpPr/>
          <p:nvPr/>
        </p:nvGrpSpPr>
        <p:grpSpPr>
          <a:xfrm rot="5400000">
            <a:off x="2372875" y="1324825"/>
            <a:ext cx="98902" cy="553090"/>
            <a:chOff x="4898850" y="4820550"/>
            <a:chExt cx="98902" cy="553090"/>
          </a:xfrm>
        </p:grpSpPr>
        <p:sp>
          <p:nvSpPr>
            <p:cNvPr id="3527" name="Google Shape;3527;p50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0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0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0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0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2" name="Google Shape;3532;p50"/>
          <p:cNvGrpSpPr/>
          <p:nvPr/>
        </p:nvGrpSpPr>
        <p:grpSpPr>
          <a:xfrm>
            <a:off x="4886167" y="996591"/>
            <a:ext cx="1105976" cy="133969"/>
            <a:chOff x="8183182" y="663852"/>
            <a:chExt cx="1475028" cy="178673"/>
          </a:xfrm>
        </p:grpSpPr>
        <p:grpSp>
          <p:nvGrpSpPr>
            <p:cNvPr id="3533" name="Google Shape;3533;p50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3534" name="Google Shape;3534;p5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5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5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5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5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5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5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5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5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5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4" name="Google Shape;3544;p50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3545" name="Google Shape;3545;p50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50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50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50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50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50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50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50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50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50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55" name="Google Shape;3555;p50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3556" name="Google Shape;3556;p50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0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0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0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0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0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0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0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0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0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0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0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0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0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0" name="Google Shape;3570;p50"/>
          <p:cNvGrpSpPr/>
          <p:nvPr/>
        </p:nvGrpSpPr>
        <p:grpSpPr>
          <a:xfrm rot="10800000">
            <a:off x="5829373" y="1623828"/>
            <a:ext cx="883262" cy="242091"/>
            <a:chOff x="2300350" y="2601250"/>
            <a:chExt cx="2275275" cy="623625"/>
          </a:xfrm>
        </p:grpSpPr>
        <p:sp>
          <p:nvSpPr>
            <p:cNvPr id="3571" name="Google Shape;3571;p50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0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0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0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0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0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3877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p40"/>
          <p:cNvSpPr/>
          <p:nvPr/>
        </p:nvSpPr>
        <p:spPr>
          <a:xfrm>
            <a:off x="5117875" y="2077106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85" name="Google Shape;2985;p40"/>
          <p:cNvSpPr/>
          <p:nvPr/>
        </p:nvSpPr>
        <p:spPr>
          <a:xfrm>
            <a:off x="1650675" y="2070232"/>
            <a:ext cx="2360400" cy="399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86" name="Google Shape;2986;p40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PROBLEMATIQUES </a:t>
            </a:r>
            <a:r>
              <a:rPr lang="en" dirty="0">
                <a:solidFill>
                  <a:schemeClr val="accent2"/>
                </a:solidFill>
              </a:rPr>
              <a:t>VS.</a:t>
            </a:r>
            <a:r>
              <a:rPr lang="en" dirty="0"/>
              <a:t> SOLUTIONS</a:t>
            </a:r>
            <a:endParaRPr dirty="0"/>
          </a:p>
        </p:txBody>
      </p:sp>
      <p:sp>
        <p:nvSpPr>
          <p:cNvPr id="2987" name="Google Shape;2987;p40"/>
          <p:cNvSpPr txBox="1">
            <a:spLocks noGrp="1"/>
          </p:cNvSpPr>
          <p:nvPr>
            <p:ph type="title" idx="2"/>
          </p:nvPr>
        </p:nvSpPr>
        <p:spPr>
          <a:xfrm>
            <a:off x="1540500" y="2126360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Problèmatiques</a:t>
            </a:r>
            <a:endParaRPr dirty="0"/>
          </a:p>
        </p:txBody>
      </p:sp>
      <p:sp>
        <p:nvSpPr>
          <p:cNvPr id="2988" name="Google Shape;2988;p40"/>
          <p:cNvSpPr txBox="1">
            <a:spLocks noGrp="1"/>
          </p:cNvSpPr>
          <p:nvPr>
            <p:ph type="subTitle" idx="1"/>
          </p:nvPr>
        </p:nvSpPr>
        <p:spPr>
          <a:xfrm>
            <a:off x="1517675" y="2580687"/>
            <a:ext cx="2622000" cy="18552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fr-FR" sz="1600" dirty="0"/>
              <a:t>-Non reconnaissance des lieux dans la ville de Fianarantsoa.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-La difficulté de repérer des moyens de transport dans la ville.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-Problème de localisation des services à proximité.</a:t>
            </a:r>
          </a:p>
        </p:txBody>
      </p:sp>
      <p:sp>
        <p:nvSpPr>
          <p:cNvPr id="2989" name="Google Shape;2989;p40"/>
          <p:cNvSpPr txBox="1">
            <a:spLocks noGrp="1"/>
          </p:cNvSpPr>
          <p:nvPr>
            <p:ph type="title" idx="3"/>
          </p:nvPr>
        </p:nvSpPr>
        <p:spPr>
          <a:xfrm>
            <a:off x="4987075" y="2146983"/>
            <a:ext cx="26220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Solutions</a:t>
            </a:r>
            <a:endParaRPr dirty="0"/>
          </a:p>
        </p:txBody>
      </p:sp>
      <p:sp>
        <p:nvSpPr>
          <p:cNvPr id="2990" name="Google Shape;2990;p40"/>
          <p:cNvSpPr txBox="1">
            <a:spLocks noGrp="1"/>
          </p:cNvSpPr>
          <p:nvPr>
            <p:ph type="subTitle" idx="4"/>
          </p:nvPr>
        </p:nvSpPr>
        <p:spPr>
          <a:xfrm>
            <a:off x="4986983" y="2491837"/>
            <a:ext cx="2622000" cy="17930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fr-FR" sz="1600" dirty="0"/>
              <a:t>-Présentation de la ville de Fianarantsoa.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-Système de localisation de moyens de transport en commun.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/>
              <a:t>-Repérage des services les plus proches de vous.</a:t>
            </a:r>
          </a:p>
        </p:txBody>
      </p:sp>
      <p:grpSp>
        <p:nvGrpSpPr>
          <p:cNvPr id="2991" name="Google Shape;2991;p40"/>
          <p:cNvGrpSpPr/>
          <p:nvPr/>
        </p:nvGrpSpPr>
        <p:grpSpPr>
          <a:xfrm>
            <a:off x="5973373" y="1350827"/>
            <a:ext cx="649405" cy="649405"/>
            <a:chOff x="2292475" y="1241300"/>
            <a:chExt cx="3605800" cy="3605800"/>
          </a:xfrm>
        </p:grpSpPr>
        <p:sp>
          <p:nvSpPr>
            <p:cNvPr id="2992" name="Google Shape;2992;p40"/>
            <p:cNvSpPr/>
            <p:nvPr/>
          </p:nvSpPr>
          <p:spPr>
            <a:xfrm>
              <a:off x="2644500" y="2377775"/>
              <a:ext cx="2900725" cy="1623850"/>
            </a:xfrm>
            <a:custGeom>
              <a:avLst/>
              <a:gdLst/>
              <a:ahLst/>
              <a:cxnLst/>
              <a:rect l="l" t="t" r="r" b="b"/>
              <a:pathLst>
                <a:path w="116029" h="64954" extrusionOk="0">
                  <a:moveTo>
                    <a:pt x="8466" y="56244"/>
                  </a:moveTo>
                  <a:lnTo>
                    <a:pt x="53803" y="56244"/>
                  </a:lnTo>
                  <a:lnTo>
                    <a:pt x="53803" y="64953"/>
                  </a:lnTo>
                  <a:lnTo>
                    <a:pt x="62227" y="64953"/>
                  </a:lnTo>
                  <a:lnTo>
                    <a:pt x="62227" y="56244"/>
                  </a:lnTo>
                  <a:lnTo>
                    <a:pt x="107604" y="56244"/>
                  </a:lnTo>
                  <a:lnTo>
                    <a:pt x="107604" y="64953"/>
                  </a:lnTo>
                  <a:lnTo>
                    <a:pt x="116029" y="64953"/>
                  </a:lnTo>
                  <a:lnTo>
                    <a:pt x="116029" y="52011"/>
                  </a:lnTo>
                  <a:cubicBezTo>
                    <a:pt x="116029" y="49692"/>
                    <a:pt x="114157" y="47779"/>
                    <a:pt x="111837" y="47779"/>
                  </a:cubicBezTo>
                  <a:lnTo>
                    <a:pt x="62227" y="47779"/>
                  </a:lnTo>
                  <a:lnTo>
                    <a:pt x="62227" y="33413"/>
                  </a:lnTo>
                  <a:lnTo>
                    <a:pt x="96006" y="33413"/>
                  </a:lnTo>
                  <a:cubicBezTo>
                    <a:pt x="101540" y="33413"/>
                    <a:pt x="106058" y="28895"/>
                    <a:pt x="106058" y="23360"/>
                  </a:cubicBezTo>
                  <a:lnTo>
                    <a:pt x="106058" y="4029"/>
                  </a:lnTo>
                  <a:cubicBezTo>
                    <a:pt x="106058" y="2605"/>
                    <a:pt x="105732" y="1221"/>
                    <a:pt x="105203" y="0"/>
                  </a:cubicBezTo>
                  <a:cubicBezTo>
                    <a:pt x="102476" y="1547"/>
                    <a:pt x="99343" y="2442"/>
                    <a:pt x="96006" y="2442"/>
                  </a:cubicBezTo>
                  <a:lnTo>
                    <a:pt x="20024" y="2442"/>
                  </a:lnTo>
                  <a:cubicBezTo>
                    <a:pt x="16687" y="2442"/>
                    <a:pt x="13553" y="1547"/>
                    <a:pt x="10826" y="0"/>
                  </a:cubicBezTo>
                  <a:cubicBezTo>
                    <a:pt x="10297" y="1221"/>
                    <a:pt x="9972" y="2605"/>
                    <a:pt x="9972" y="4029"/>
                  </a:cubicBezTo>
                  <a:lnTo>
                    <a:pt x="9972" y="23360"/>
                  </a:lnTo>
                  <a:cubicBezTo>
                    <a:pt x="9972" y="28895"/>
                    <a:pt x="14489" y="33413"/>
                    <a:pt x="20024" y="33413"/>
                  </a:cubicBezTo>
                  <a:lnTo>
                    <a:pt x="53803" y="33413"/>
                  </a:lnTo>
                  <a:lnTo>
                    <a:pt x="53803" y="47779"/>
                  </a:lnTo>
                  <a:lnTo>
                    <a:pt x="4233" y="47779"/>
                  </a:lnTo>
                  <a:cubicBezTo>
                    <a:pt x="1873" y="47779"/>
                    <a:pt x="1" y="49692"/>
                    <a:pt x="1" y="52011"/>
                  </a:cubicBezTo>
                  <a:lnTo>
                    <a:pt x="1" y="64953"/>
                  </a:lnTo>
                  <a:lnTo>
                    <a:pt x="8466" y="64953"/>
                  </a:lnTo>
                  <a:lnTo>
                    <a:pt x="8466" y="56244"/>
                  </a:lnTo>
                  <a:close/>
                  <a:moveTo>
                    <a:pt x="84936" y="12047"/>
                  </a:moveTo>
                  <a:cubicBezTo>
                    <a:pt x="87378" y="12047"/>
                    <a:pt x="89372" y="14041"/>
                    <a:pt x="89372" y="16523"/>
                  </a:cubicBezTo>
                  <a:cubicBezTo>
                    <a:pt x="89372" y="18965"/>
                    <a:pt x="87378" y="20959"/>
                    <a:pt x="84936" y="20959"/>
                  </a:cubicBezTo>
                  <a:cubicBezTo>
                    <a:pt x="82453" y="20959"/>
                    <a:pt x="80459" y="18965"/>
                    <a:pt x="80459" y="16523"/>
                  </a:cubicBezTo>
                  <a:cubicBezTo>
                    <a:pt x="80459" y="14041"/>
                    <a:pt x="82453" y="12047"/>
                    <a:pt x="84936" y="12047"/>
                  </a:cubicBezTo>
                  <a:close/>
                  <a:moveTo>
                    <a:pt x="47820" y="20756"/>
                  </a:moveTo>
                  <a:lnTo>
                    <a:pt x="28285" y="20756"/>
                  </a:lnTo>
                  <a:cubicBezTo>
                    <a:pt x="25966" y="20756"/>
                    <a:pt x="24094" y="18843"/>
                    <a:pt x="24094" y="16523"/>
                  </a:cubicBezTo>
                  <a:cubicBezTo>
                    <a:pt x="24094" y="14204"/>
                    <a:pt x="25966" y="12291"/>
                    <a:pt x="28285" y="12291"/>
                  </a:cubicBezTo>
                  <a:lnTo>
                    <a:pt x="47820" y="12291"/>
                  </a:lnTo>
                  <a:cubicBezTo>
                    <a:pt x="50181" y="12291"/>
                    <a:pt x="52053" y="14204"/>
                    <a:pt x="52053" y="16523"/>
                  </a:cubicBezTo>
                  <a:cubicBezTo>
                    <a:pt x="52053" y="18843"/>
                    <a:pt x="50181" y="20756"/>
                    <a:pt x="47820" y="20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0"/>
            <p:cNvSpPr/>
            <p:nvPr/>
          </p:nvSpPr>
          <p:spPr>
            <a:xfrm>
              <a:off x="2292475" y="4213225"/>
              <a:ext cx="915725" cy="633875"/>
            </a:xfrm>
            <a:custGeom>
              <a:avLst/>
              <a:gdLst/>
              <a:ahLst/>
              <a:cxnLst/>
              <a:rect l="l" t="t" r="r" b="b"/>
              <a:pathLst>
                <a:path w="36629" h="25355" extrusionOk="0">
                  <a:moveTo>
                    <a:pt x="32396" y="0"/>
                  </a:moveTo>
                  <a:lnTo>
                    <a:pt x="4192" y="0"/>
                  </a:lnTo>
                  <a:cubicBezTo>
                    <a:pt x="1873" y="0"/>
                    <a:pt x="1" y="1913"/>
                    <a:pt x="1" y="4233"/>
                  </a:cubicBezTo>
                  <a:lnTo>
                    <a:pt x="1" y="21122"/>
                  </a:lnTo>
                  <a:cubicBezTo>
                    <a:pt x="1" y="23482"/>
                    <a:pt x="1873" y="25354"/>
                    <a:pt x="4192" y="25354"/>
                  </a:cubicBezTo>
                  <a:lnTo>
                    <a:pt x="32396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0"/>
            <p:cNvSpPr/>
            <p:nvPr/>
          </p:nvSpPr>
          <p:spPr>
            <a:xfrm>
              <a:off x="4981550" y="4213225"/>
              <a:ext cx="916725" cy="633875"/>
            </a:xfrm>
            <a:custGeom>
              <a:avLst/>
              <a:gdLst/>
              <a:ahLst/>
              <a:cxnLst/>
              <a:rect l="l" t="t" r="r" b="b"/>
              <a:pathLst>
                <a:path w="36669" h="25355" extrusionOk="0">
                  <a:moveTo>
                    <a:pt x="32436" y="0"/>
                  </a:moveTo>
                  <a:lnTo>
                    <a:pt x="4233" y="0"/>
                  </a:lnTo>
                  <a:cubicBezTo>
                    <a:pt x="1913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913" y="25354"/>
                    <a:pt x="4233" y="25354"/>
                  </a:cubicBezTo>
                  <a:lnTo>
                    <a:pt x="32436" y="25354"/>
                  </a:lnTo>
                  <a:cubicBezTo>
                    <a:pt x="34756" y="25354"/>
                    <a:pt x="36669" y="23482"/>
                    <a:pt x="36669" y="21122"/>
                  </a:cubicBezTo>
                  <a:lnTo>
                    <a:pt x="36669" y="4233"/>
                  </a:lnTo>
                  <a:cubicBezTo>
                    <a:pt x="36669" y="1913"/>
                    <a:pt x="34756" y="0"/>
                    <a:pt x="32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0"/>
            <p:cNvSpPr/>
            <p:nvPr/>
          </p:nvSpPr>
          <p:spPr>
            <a:xfrm>
              <a:off x="3637525" y="4213225"/>
              <a:ext cx="915700" cy="633875"/>
            </a:xfrm>
            <a:custGeom>
              <a:avLst/>
              <a:gdLst/>
              <a:ahLst/>
              <a:cxnLst/>
              <a:rect l="l" t="t" r="r" b="b"/>
              <a:pathLst>
                <a:path w="36628" h="25355" extrusionOk="0">
                  <a:moveTo>
                    <a:pt x="32395" y="0"/>
                  </a:moveTo>
                  <a:lnTo>
                    <a:pt x="4192" y="0"/>
                  </a:lnTo>
                  <a:cubicBezTo>
                    <a:pt x="1872" y="0"/>
                    <a:pt x="0" y="1913"/>
                    <a:pt x="0" y="4233"/>
                  </a:cubicBezTo>
                  <a:lnTo>
                    <a:pt x="0" y="21122"/>
                  </a:lnTo>
                  <a:cubicBezTo>
                    <a:pt x="0" y="23482"/>
                    <a:pt x="1872" y="25354"/>
                    <a:pt x="4192" y="25354"/>
                  </a:cubicBezTo>
                  <a:lnTo>
                    <a:pt x="32395" y="25354"/>
                  </a:lnTo>
                  <a:cubicBezTo>
                    <a:pt x="34715" y="25354"/>
                    <a:pt x="36628" y="23482"/>
                    <a:pt x="36628" y="21122"/>
                  </a:cubicBezTo>
                  <a:lnTo>
                    <a:pt x="36628" y="4233"/>
                  </a:lnTo>
                  <a:cubicBezTo>
                    <a:pt x="36628" y="1913"/>
                    <a:pt x="34715" y="0"/>
                    <a:pt x="32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0"/>
            <p:cNvSpPr/>
            <p:nvPr/>
          </p:nvSpPr>
          <p:spPr>
            <a:xfrm>
              <a:off x="2893775" y="1241300"/>
              <a:ext cx="2402175" cy="985925"/>
            </a:xfrm>
            <a:custGeom>
              <a:avLst/>
              <a:gdLst/>
              <a:ahLst/>
              <a:cxnLst/>
              <a:rect l="l" t="t" r="r" b="b"/>
              <a:pathLst>
                <a:path w="96087" h="39437" extrusionOk="0">
                  <a:moveTo>
                    <a:pt x="10053" y="39436"/>
                  </a:moveTo>
                  <a:lnTo>
                    <a:pt x="86035" y="39436"/>
                  </a:lnTo>
                  <a:cubicBezTo>
                    <a:pt x="91569" y="39436"/>
                    <a:pt x="96087" y="34919"/>
                    <a:pt x="96087" y="29384"/>
                  </a:cubicBezTo>
                  <a:lnTo>
                    <a:pt x="96087" y="10053"/>
                  </a:lnTo>
                  <a:cubicBezTo>
                    <a:pt x="96087" y="4518"/>
                    <a:pt x="91569" y="0"/>
                    <a:pt x="86035" y="0"/>
                  </a:cubicBezTo>
                  <a:lnTo>
                    <a:pt x="10053" y="0"/>
                  </a:lnTo>
                  <a:cubicBezTo>
                    <a:pt x="4518" y="0"/>
                    <a:pt x="1" y="4518"/>
                    <a:pt x="1" y="10053"/>
                  </a:cubicBezTo>
                  <a:lnTo>
                    <a:pt x="1" y="29384"/>
                  </a:lnTo>
                  <a:cubicBezTo>
                    <a:pt x="1" y="34919"/>
                    <a:pt x="4518" y="39436"/>
                    <a:pt x="10053" y="39436"/>
                  </a:cubicBezTo>
                  <a:close/>
                  <a:moveTo>
                    <a:pt x="74965" y="15262"/>
                  </a:moveTo>
                  <a:cubicBezTo>
                    <a:pt x="77407" y="15262"/>
                    <a:pt x="79401" y="17256"/>
                    <a:pt x="79401" y="19739"/>
                  </a:cubicBezTo>
                  <a:cubicBezTo>
                    <a:pt x="79401" y="22180"/>
                    <a:pt x="77407" y="24175"/>
                    <a:pt x="74965" y="24175"/>
                  </a:cubicBezTo>
                  <a:cubicBezTo>
                    <a:pt x="72482" y="24175"/>
                    <a:pt x="70488" y="22180"/>
                    <a:pt x="70488" y="19739"/>
                  </a:cubicBezTo>
                  <a:cubicBezTo>
                    <a:pt x="70488" y="17256"/>
                    <a:pt x="72482" y="15262"/>
                    <a:pt x="74965" y="15262"/>
                  </a:cubicBezTo>
                  <a:close/>
                  <a:moveTo>
                    <a:pt x="18314" y="15506"/>
                  </a:moveTo>
                  <a:lnTo>
                    <a:pt x="37849" y="15506"/>
                  </a:lnTo>
                  <a:cubicBezTo>
                    <a:pt x="40210" y="15506"/>
                    <a:pt x="42082" y="17378"/>
                    <a:pt x="42082" y="19739"/>
                  </a:cubicBezTo>
                  <a:cubicBezTo>
                    <a:pt x="42082" y="22058"/>
                    <a:pt x="40210" y="23930"/>
                    <a:pt x="37849" y="23930"/>
                  </a:cubicBezTo>
                  <a:lnTo>
                    <a:pt x="18314" y="23930"/>
                  </a:lnTo>
                  <a:cubicBezTo>
                    <a:pt x="15995" y="23930"/>
                    <a:pt x="14123" y="22058"/>
                    <a:pt x="14123" y="19739"/>
                  </a:cubicBezTo>
                  <a:cubicBezTo>
                    <a:pt x="14123" y="17378"/>
                    <a:pt x="15995" y="15506"/>
                    <a:pt x="18314" y="155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7" name="Google Shape;2997;p40"/>
          <p:cNvGrpSpPr/>
          <p:nvPr/>
        </p:nvGrpSpPr>
        <p:grpSpPr>
          <a:xfrm>
            <a:off x="2462861" y="1350751"/>
            <a:ext cx="777278" cy="649553"/>
            <a:chOff x="1026975" y="1090575"/>
            <a:chExt cx="4572225" cy="3820900"/>
          </a:xfrm>
        </p:grpSpPr>
        <p:sp>
          <p:nvSpPr>
            <p:cNvPr id="2998" name="Google Shape;2998;p40"/>
            <p:cNvSpPr/>
            <p:nvPr/>
          </p:nvSpPr>
          <p:spPr>
            <a:xfrm>
              <a:off x="1026975" y="1552700"/>
              <a:ext cx="4572225" cy="3358775"/>
            </a:xfrm>
            <a:custGeom>
              <a:avLst/>
              <a:gdLst/>
              <a:ahLst/>
              <a:cxnLst/>
              <a:rect l="l" t="t" r="r" b="b"/>
              <a:pathLst>
                <a:path w="182889" h="134351" extrusionOk="0">
                  <a:moveTo>
                    <a:pt x="5350" y="0"/>
                  </a:moveTo>
                  <a:cubicBezTo>
                    <a:pt x="2393" y="0"/>
                    <a:pt x="1" y="2392"/>
                    <a:pt x="1" y="5350"/>
                  </a:cubicBezTo>
                  <a:lnTo>
                    <a:pt x="1" y="115605"/>
                  </a:lnTo>
                  <a:cubicBezTo>
                    <a:pt x="1" y="118563"/>
                    <a:pt x="2393" y="120998"/>
                    <a:pt x="5350" y="120998"/>
                  </a:cubicBezTo>
                  <a:lnTo>
                    <a:pt x="73504" y="120998"/>
                  </a:lnTo>
                  <a:cubicBezTo>
                    <a:pt x="75809" y="128696"/>
                    <a:pt x="82985" y="134351"/>
                    <a:pt x="91423" y="134351"/>
                  </a:cubicBezTo>
                  <a:cubicBezTo>
                    <a:pt x="99904" y="134351"/>
                    <a:pt x="107080" y="128696"/>
                    <a:pt x="109386" y="120998"/>
                  </a:cubicBezTo>
                  <a:lnTo>
                    <a:pt x="177539" y="120998"/>
                  </a:lnTo>
                  <a:cubicBezTo>
                    <a:pt x="180497" y="120998"/>
                    <a:pt x="182889" y="118563"/>
                    <a:pt x="182889" y="115605"/>
                  </a:cubicBezTo>
                  <a:lnTo>
                    <a:pt x="182889" y="5350"/>
                  </a:lnTo>
                  <a:cubicBezTo>
                    <a:pt x="182889" y="2392"/>
                    <a:pt x="180497" y="0"/>
                    <a:pt x="177539" y="0"/>
                  </a:cubicBezTo>
                  <a:lnTo>
                    <a:pt x="172189" y="0"/>
                  </a:lnTo>
                  <a:lnTo>
                    <a:pt x="172189" y="94032"/>
                  </a:lnTo>
                  <a:cubicBezTo>
                    <a:pt x="172189" y="102862"/>
                    <a:pt x="165144" y="110081"/>
                    <a:pt x="156445" y="110081"/>
                  </a:cubicBezTo>
                  <a:lnTo>
                    <a:pt x="26401" y="110081"/>
                  </a:lnTo>
                  <a:cubicBezTo>
                    <a:pt x="17746" y="110081"/>
                    <a:pt x="10700" y="102862"/>
                    <a:pt x="10700" y="94032"/>
                  </a:cubicBezTo>
                  <a:lnTo>
                    <a:pt x="10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0"/>
            <p:cNvSpPr/>
            <p:nvPr/>
          </p:nvSpPr>
          <p:spPr>
            <a:xfrm>
              <a:off x="3447375" y="1090575"/>
              <a:ext cx="1615775" cy="2946700"/>
            </a:xfrm>
            <a:custGeom>
              <a:avLst/>
              <a:gdLst/>
              <a:ahLst/>
              <a:cxnLst/>
              <a:rect l="l" t="t" r="r" b="b"/>
              <a:pathLst>
                <a:path w="64631" h="117868" extrusionOk="0">
                  <a:moveTo>
                    <a:pt x="43145" y="21399"/>
                  </a:moveTo>
                  <a:cubicBezTo>
                    <a:pt x="46103" y="21399"/>
                    <a:pt x="48495" y="23835"/>
                    <a:pt x="48495" y="26792"/>
                  </a:cubicBezTo>
                  <a:lnTo>
                    <a:pt x="48495" y="48191"/>
                  </a:lnTo>
                  <a:cubicBezTo>
                    <a:pt x="48495" y="51149"/>
                    <a:pt x="46103" y="53584"/>
                    <a:pt x="43145" y="53584"/>
                  </a:cubicBezTo>
                  <a:lnTo>
                    <a:pt x="21355" y="53584"/>
                  </a:lnTo>
                  <a:cubicBezTo>
                    <a:pt x="18398" y="53584"/>
                    <a:pt x="16006" y="51149"/>
                    <a:pt x="16006" y="48191"/>
                  </a:cubicBezTo>
                  <a:lnTo>
                    <a:pt x="16006" y="26792"/>
                  </a:lnTo>
                  <a:cubicBezTo>
                    <a:pt x="16006" y="23835"/>
                    <a:pt x="18398" y="21399"/>
                    <a:pt x="21355" y="21399"/>
                  </a:cubicBezTo>
                  <a:close/>
                  <a:moveTo>
                    <a:pt x="43145" y="64284"/>
                  </a:moveTo>
                  <a:cubicBezTo>
                    <a:pt x="46103" y="64284"/>
                    <a:pt x="48495" y="66676"/>
                    <a:pt x="48495" y="69633"/>
                  </a:cubicBezTo>
                  <a:cubicBezTo>
                    <a:pt x="48495" y="72591"/>
                    <a:pt x="46103" y="74983"/>
                    <a:pt x="43145" y="74983"/>
                  </a:cubicBezTo>
                  <a:lnTo>
                    <a:pt x="21355" y="74983"/>
                  </a:lnTo>
                  <a:cubicBezTo>
                    <a:pt x="18398" y="74983"/>
                    <a:pt x="16006" y="72591"/>
                    <a:pt x="16006" y="69633"/>
                  </a:cubicBezTo>
                  <a:cubicBezTo>
                    <a:pt x="16006" y="66676"/>
                    <a:pt x="18398" y="64284"/>
                    <a:pt x="21355" y="64284"/>
                  </a:cubicBezTo>
                  <a:close/>
                  <a:moveTo>
                    <a:pt x="43145" y="85726"/>
                  </a:moveTo>
                  <a:cubicBezTo>
                    <a:pt x="46103" y="85726"/>
                    <a:pt x="48495" y="88118"/>
                    <a:pt x="48495" y="91075"/>
                  </a:cubicBezTo>
                  <a:cubicBezTo>
                    <a:pt x="48495" y="94033"/>
                    <a:pt x="46103" y="96425"/>
                    <a:pt x="43145" y="96425"/>
                  </a:cubicBezTo>
                  <a:lnTo>
                    <a:pt x="21355" y="96425"/>
                  </a:lnTo>
                  <a:cubicBezTo>
                    <a:pt x="18398" y="96425"/>
                    <a:pt x="16006" y="94033"/>
                    <a:pt x="16006" y="91075"/>
                  </a:cubicBezTo>
                  <a:cubicBezTo>
                    <a:pt x="16006" y="88118"/>
                    <a:pt x="18398" y="85726"/>
                    <a:pt x="21355" y="85726"/>
                  </a:cubicBezTo>
                  <a:close/>
                  <a:moveTo>
                    <a:pt x="0" y="1"/>
                  </a:moveTo>
                  <a:lnTo>
                    <a:pt x="0" y="117867"/>
                  </a:lnTo>
                  <a:lnTo>
                    <a:pt x="59629" y="117867"/>
                  </a:lnTo>
                  <a:cubicBezTo>
                    <a:pt x="62413" y="117867"/>
                    <a:pt x="64631" y="115475"/>
                    <a:pt x="64631" y="112517"/>
                  </a:cubicBezTo>
                  <a:lnTo>
                    <a:pt x="64631" y="5350"/>
                  </a:lnTo>
                  <a:cubicBezTo>
                    <a:pt x="64631" y="2393"/>
                    <a:pt x="62413" y="1"/>
                    <a:pt x="596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0"/>
            <p:cNvSpPr/>
            <p:nvPr/>
          </p:nvSpPr>
          <p:spPr>
            <a:xfrm>
              <a:off x="4114975" y="1894125"/>
              <a:ext cx="277300" cy="267500"/>
            </a:xfrm>
            <a:custGeom>
              <a:avLst/>
              <a:gdLst/>
              <a:ahLst/>
              <a:cxnLst/>
              <a:rect l="l" t="t" r="r" b="b"/>
              <a:pathLst>
                <a:path w="11092" h="10700" extrusionOk="0">
                  <a:moveTo>
                    <a:pt x="1" y="0"/>
                  </a:moveTo>
                  <a:lnTo>
                    <a:pt x="1" y="10699"/>
                  </a:lnTo>
                  <a:lnTo>
                    <a:pt x="11091" y="10699"/>
                  </a:lnTo>
                  <a:lnTo>
                    <a:pt x="110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0"/>
            <p:cNvSpPr/>
            <p:nvPr/>
          </p:nvSpPr>
          <p:spPr>
            <a:xfrm>
              <a:off x="1563025" y="1090575"/>
              <a:ext cx="1615800" cy="2946700"/>
            </a:xfrm>
            <a:custGeom>
              <a:avLst/>
              <a:gdLst/>
              <a:ahLst/>
              <a:cxnLst/>
              <a:rect l="l" t="t" r="r" b="b"/>
              <a:pathLst>
                <a:path w="64632" h="117868" extrusionOk="0">
                  <a:moveTo>
                    <a:pt x="43276" y="21399"/>
                  </a:moveTo>
                  <a:cubicBezTo>
                    <a:pt x="46234" y="21399"/>
                    <a:pt x="48626" y="23835"/>
                    <a:pt x="48626" y="26792"/>
                  </a:cubicBezTo>
                  <a:cubicBezTo>
                    <a:pt x="48626" y="29750"/>
                    <a:pt x="46234" y="32142"/>
                    <a:pt x="43276" y="32142"/>
                  </a:cubicBezTo>
                  <a:lnTo>
                    <a:pt x="21486" y="32142"/>
                  </a:lnTo>
                  <a:cubicBezTo>
                    <a:pt x="18529" y="32142"/>
                    <a:pt x="16137" y="29750"/>
                    <a:pt x="16137" y="26792"/>
                  </a:cubicBezTo>
                  <a:cubicBezTo>
                    <a:pt x="16137" y="23835"/>
                    <a:pt x="18529" y="21399"/>
                    <a:pt x="21486" y="21399"/>
                  </a:cubicBezTo>
                  <a:close/>
                  <a:moveTo>
                    <a:pt x="43276" y="42841"/>
                  </a:moveTo>
                  <a:cubicBezTo>
                    <a:pt x="46234" y="42841"/>
                    <a:pt x="48626" y="45234"/>
                    <a:pt x="48626" y="48191"/>
                  </a:cubicBezTo>
                  <a:cubicBezTo>
                    <a:pt x="48626" y="51149"/>
                    <a:pt x="46234" y="53584"/>
                    <a:pt x="43276" y="53584"/>
                  </a:cubicBezTo>
                  <a:lnTo>
                    <a:pt x="21486" y="53584"/>
                  </a:lnTo>
                  <a:cubicBezTo>
                    <a:pt x="18529" y="53584"/>
                    <a:pt x="16137" y="51149"/>
                    <a:pt x="16137" y="48191"/>
                  </a:cubicBezTo>
                  <a:cubicBezTo>
                    <a:pt x="16137" y="45234"/>
                    <a:pt x="18529" y="42841"/>
                    <a:pt x="21486" y="42841"/>
                  </a:cubicBezTo>
                  <a:close/>
                  <a:moveTo>
                    <a:pt x="43276" y="64284"/>
                  </a:moveTo>
                  <a:cubicBezTo>
                    <a:pt x="46234" y="64284"/>
                    <a:pt x="48626" y="66676"/>
                    <a:pt x="48626" y="69633"/>
                  </a:cubicBezTo>
                  <a:cubicBezTo>
                    <a:pt x="48626" y="72591"/>
                    <a:pt x="46234" y="74983"/>
                    <a:pt x="43276" y="74983"/>
                  </a:cubicBezTo>
                  <a:lnTo>
                    <a:pt x="21486" y="74983"/>
                  </a:lnTo>
                  <a:cubicBezTo>
                    <a:pt x="18529" y="74983"/>
                    <a:pt x="16137" y="72591"/>
                    <a:pt x="16137" y="69633"/>
                  </a:cubicBezTo>
                  <a:cubicBezTo>
                    <a:pt x="16137" y="66676"/>
                    <a:pt x="18529" y="64284"/>
                    <a:pt x="21486" y="64284"/>
                  </a:cubicBezTo>
                  <a:close/>
                  <a:moveTo>
                    <a:pt x="43276" y="85726"/>
                  </a:moveTo>
                  <a:cubicBezTo>
                    <a:pt x="46234" y="85726"/>
                    <a:pt x="48626" y="88118"/>
                    <a:pt x="48626" y="91075"/>
                  </a:cubicBezTo>
                  <a:cubicBezTo>
                    <a:pt x="48626" y="94033"/>
                    <a:pt x="46234" y="96425"/>
                    <a:pt x="43276" y="96425"/>
                  </a:cubicBezTo>
                  <a:lnTo>
                    <a:pt x="21486" y="96425"/>
                  </a:lnTo>
                  <a:cubicBezTo>
                    <a:pt x="18529" y="96425"/>
                    <a:pt x="16137" y="94033"/>
                    <a:pt x="16137" y="91075"/>
                  </a:cubicBezTo>
                  <a:cubicBezTo>
                    <a:pt x="16137" y="88118"/>
                    <a:pt x="18529" y="85726"/>
                    <a:pt x="21486" y="85726"/>
                  </a:cubicBezTo>
                  <a:close/>
                  <a:moveTo>
                    <a:pt x="4959" y="1"/>
                  </a:moveTo>
                  <a:cubicBezTo>
                    <a:pt x="2219" y="1"/>
                    <a:pt x="1" y="2393"/>
                    <a:pt x="1" y="5350"/>
                  </a:cubicBezTo>
                  <a:lnTo>
                    <a:pt x="1" y="112517"/>
                  </a:lnTo>
                  <a:cubicBezTo>
                    <a:pt x="1" y="115475"/>
                    <a:pt x="2219" y="117867"/>
                    <a:pt x="4959" y="117867"/>
                  </a:cubicBezTo>
                  <a:lnTo>
                    <a:pt x="64631" y="117867"/>
                  </a:lnTo>
                  <a:lnTo>
                    <a:pt x="646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2" name="Google Shape;3002;p40"/>
          <p:cNvGrpSpPr/>
          <p:nvPr/>
        </p:nvGrpSpPr>
        <p:grpSpPr>
          <a:xfrm>
            <a:off x="7809182" y="1730029"/>
            <a:ext cx="2250993" cy="228146"/>
            <a:chOff x="7809182" y="1151604"/>
            <a:chExt cx="2250993" cy="228146"/>
          </a:xfrm>
        </p:grpSpPr>
        <p:sp>
          <p:nvSpPr>
            <p:cNvPr id="3003" name="Google Shape;3003;p40"/>
            <p:cNvSpPr/>
            <p:nvPr/>
          </p:nvSpPr>
          <p:spPr>
            <a:xfrm rot="10800000">
              <a:off x="7809182" y="1151604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0"/>
            <p:cNvSpPr/>
            <p:nvPr/>
          </p:nvSpPr>
          <p:spPr>
            <a:xfrm rot="10800000">
              <a:off x="8065475" y="1311650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5" name="Google Shape;3005;p40"/>
          <p:cNvSpPr/>
          <p:nvPr/>
        </p:nvSpPr>
        <p:spPr>
          <a:xfrm rot="10800000" flipH="1">
            <a:off x="-864812" y="425928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ta Center Business Plan by Slidesgo">
  <a:themeElements>
    <a:clrScheme name="Simple Light">
      <a:dk1>
        <a:srgbClr val="000000"/>
      </a:dk1>
      <a:lt1>
        <a:srgbClr val="FFFFFF"/>
      </a:lt1>
      <a:dk2>
        <a:srgbClr val="606060"/>
      </a:dk2>
      <a:lt2>
        <a:srgbClr val="464115"/>
      </a:lt2>
      <a:accent1>
        <a:srgbClr val="D7C23A"/>
      </a:accent1>
      <a:accent2>
        <a:srgbClr val="FFD68F"/>
      </a:accent2>
      <a:accent3>
        <a:srgbClr val="FFBB95"/>
      </a:accent3>
      <a:accent4>
        <a:srgbClr val="756D1D"/>
      </a:accent4>
      <a:accent5>
        <a:srgbClr val="FFFFFF"/>
      </a:accent5>
      <a:accent6>
        <a:srgbClr val="FFFFFF"/>
      </a:accent6>
      <a:hlink>
        <a:srgbClr val="FFD68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155</Words>
  <Application>Microsoft Office PowerPoint</Application>
  <PresentationFormat>Affichage à l'écran (16:9)</PresentationFormat>
  <Paragraphs>39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Exo</vt:lpstr>
      <vt:lpstr>Arial</vt:lpstr>
      <vt:lpstr>PT Sans</vt:lpstr>
      <vt:lpstr>Data Center Business Plan by Slidesgo</vt:lpstr>
      <vt:lpstr>HACKMASTER  Tournament</vt:lpstr>
      <vt:lpstr>PRESENTATION  DE NOTRE EQUIPE</vt:lpstr>
      <vt:lpstr>OMNIA</vt:lpstr>
      <vt:lpstr>MEMBRE  DE NOTRE EQUIPE</vt:lpstr>
      <vt:lpstr>OMNIA</vt:lpstr>
      <vt:lpstr>TECHNOLOGIES</vt:lpstr>
      <vt:lpstr>TECHNOLOGIES</vt:lpstr>
      <vt:lpstr>PROBLEMATIQUES et  SOLUTIONS</vt:lpstr>
      <vt:lpstr>PROBLEMATIQUES VS. SOLUTIONS</vt:lpstr>
      <vt:lpstr>viTec </vt:lpstr>
      <vt:lpstr>DEMONSTRATION</vt:lpstr>
      <vt:lpstr>Des questions? 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CENTER BUSINESS PLAN</dc:title>
  <cp:lastModifiedBy>Iss Best</cp:lastModifiedBy>
  <cp:revision>8</cp:revision>
  <dcterms:modified xsi:type="dcterms:W3CDTF">2023-12-15T12:05:10Z</dcterms:modified>
</cp:coreProperties>
</file>